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24" autoAdjust="0"/>
    <p:restoredTop sz="82697" autoAdjust="0"/>
  </p:normalViewPr>
  <p:slideViewPr>
    <p:cSldViewPr snapToGrid="0" showGuides="1">
      <p:cViewPr varScale="1">
        <p:scale>
          <a:sx n="70" d="100"/>
          <a:sy n="70" d="100"/>
        </p:scale>
        <p:origin x="922" y="48"/>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8/22/2026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D5176D-D949-499B-821F-18EAC87BA001}" type="datetimeFigureOut">
              <a:rPr lang="en-GB" smtClean="0"/>
              <a:t>22/08/2026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A07193-02DF-47B3-A2E5-684BFBFF1648}" type="slidenum">
              <a:rPr lang="en-GB" smtClean="0"/>
              <a:t>‹#›</a:t>
            </a:fld>
            <a:endParaRPr lang="en-GB"/>
          </a:p>
        </p:txBody>
      </p:sp>
    </p:spTree>
    <p:extLst>
      <p:ext uri="{BB962C8B-B14F-4D97-AF65-F5344CB8AC3E}">
        <p14:creationId xmlns:p14="http://schemas.microsoft.com/office/powerpoint/2010/main" val="1784804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A07193-02DF-47B3-A2E5-684BFBFF1648}" type="slidenum">
              <a:rPr lang="en-GB" smtClean="0"/>
              <a:t>1</a:t>
            </a:fld>
            <a:endParaRPr lang="en-GB"/>
          </a:p>
        </p:txBody>
      </p:sp>
    </p:spTree>
    <p:extLst>
      <p:ext uri="{BB962C8B-B14F-4D97-AF65-F5344CB8AC3E}">
        <p14:creationId xmlns:p14="http://schemas.microsoft.com/office/powerpoint/2010/main" val="954396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8.sv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2</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Autumn 1</a:t>
            </a: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2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2</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2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2</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normAutofit lnSpcReduction="10000"/>
          </a:bodyPr>
          <a:lstStyle/>
          <a:p>
            <a:r>
              <a:rPr lang="en-US" u="sng" dirty="0"/>
              <a:t>Teachers</a:t>
            </a:r>
          </a:p>
          <a:p>
            <a:r>
              <a:rPr lang="en-US" b="1" dirty="0"/>
              <a:t>Hares– </a:t>
            </a:r>
            <a:r>
              <a:rPr lang="en-US" dirty="0" err="1"/>
              <a:t>Mrs</a:t>
            </a:r>
            <a:r>
              <a:rPr lang="en-US" dirty="0"/>
              <a:t> Dixon (Year Team Leader)</a:t>
            </a:r>
          </a:p>
          <a:p>
            <a:r>
              <a:rPr lang="en-US" b="1" dirty="0"/>
              <a:t>Hedgehogs – </a:t>
            </a:r>
            <a:r>
              <a:rPr lang="en-US" dirty="0" err="1"/>
              <a:t>Mrs</a:t>
            </a:r>
            <a:r>
              <a:rPr lang="en-US" dirty="0"/>
              <a:t> Patel and </a:t>
            </a:r>
            <a:r>
              <a:rPr lang="en-US" dirty="0" err="1"/>
              <a:t>Mrs</a:t>
            </a:r>
            <a:r>
              <a:rPr lang="en-US" dirty="0"/>
              <a:t> Kara</a:t>
            </a:r>
          </a:p>
          <a:p>
            <a:r>
              <a:rPr lang="en-US" b="1" dirty="0"/>
              <a:t>Squirrels – </a:t>
            </a:r>
            <a:r>
              <a:rPr lang="en-US" dirty="0" err="1"/>
              <a:t>Mrs</a:t>
            </a:r>
            <a:r>
              <a:rPr lang="en-US" dirty="0"/>
              <a:t> Green, </a:t>
            </a:r>
            <a:r>
              <a:rPr lang="en-US" dirty="0" err="1"/>
              <a:t>Mrs</a:t>
            </a:r>
            <a:r>
              <a:rPr lang="en-US" dirty="0"/>
              <a:t> Harrison, Miss Kaur</a:t>
            </a:r>
          </a:p>
          <a:p>
            <a:r>
              <a:rPr lang="en-US" u="sng" dirty="0"/>
              <a:t>Teaching Assistants</a:t>
            </a:r>
          </a:p>
          <a:p>
            <a:r>
              <a:rPr lang="en-US" dirty="0" err="1"/>
              <a:t>Mrs</a:t>
            </a:r>
            <a:r>
              <a:rPr lang="en-US" dirty="0"/>
              <a:t> Harrison</a:t>
            </a:r>
          </a:p>
          <a:p>
            <a:r>
              <a:rPr lang="en-US" dirty="0"/>
              <a:t>Miss Kaur</a:t>
            </a:r>
          </a:p>
          <a:p>
            <a:r>
              <a:rPr lang="en-US" dirty="0"/>
              <a:t>Miss Barden</a:t>
            </a:r>
          </a:p>
          <a:p>
            <a:r>
              <a:rPr lang="en-US" dirty="0" err="1"/>
              <a:t>Mrs</a:t>
            </a:r>
            <a:r>
              <a:rPr lang="en-US" dirty="0"/>
              <a:t> Rao</a:t>
            </a:r>
          </a:p>
          <a:p>
            <a:r>
              <a:rPr lang="en-US" dirty="0" err="1"/>
              <a:t>Mrs</a:t>
            </a:r>
            <a:r>
              <a:rPr lang="en-US" dirty="0"/>
              <a:t> Borg</a:t>
            </a:r>
          </a:p>
          <a:p>
            <a:r>
              <a:rPr lang="en-US" dirty="0" err="1"/>
              <a:t>Mrs</a:t>
            </a:r>
            <a:r>
              <a:rPr lang="en-US" dirty="0"/>
              <a:t> Patel</a:t>
            </a:r>
          </a:p>
          <a:p>
            <a:r>
              <a:rPr lang="en-US" dirty="0"/>
              <a:t>Miss Walker</a:t>
            </a:r>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2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8:45am – children line up on playground and class teacher brings them into class.</a:t>
            </a:r>
          </a:p>
          <a:p>
            <a:endParaRPr lang="en-US" dirty="0"/>
          </a:p>
          <a:p>
            <a:r>
              <a:rPr lang="en-US" dirty="0"/>
              <a:t>10:15am – break time</a:t>
            </a:r>
          </a:p>
          <a:p>
            <a:endParaRPr lang="en-US" dirty="0"/>
          </a:p>
          <a:p>
            <a:r>
              <a:rPr lang="en-US" dirty="0"/>
              <a:t>11:45am – lunch time</a:t>
            </a:r>
          </a:p>
          <a:p>
            <a:endParaRPr lang="en-US" dirty="0"/>
          </a:p>
          <a:p>
            <a:r>
              <a:rPr lang="en-US" dirty="0"/>
              <a:t>3:15pm – home time</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2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b="1" dirty="0"/>
              <a:t>Hares</a:t>
            </a:r>
          </a:p>
          <a:p>
            <a:pPr algn="l">
              <a:lnSpc>
                <a:spcPts val="2800"/>
              </a:lnSpc>
            </a:pPr>
            <a:r>
              <a:rPr lang="en-US" dirty="0"/>
              <a:t>Wednesday – Fitness</a:t>
            </a:r>
          </a:p>
          <a:p>
            <a:pPr algn="l">
              <a:lnSpc>
                <a:spcPts val="2800"/>
              </a:lnSpc>
            </a:pPr>
            <a:r>
              <a:rPr lang="en-US" dirty="0"/>
              <a:t>Thursday - Fundamentals</a:t>
            </a:r>
          </a:p>
          <a:p>
            <a:pPr algn="l">
              <a:lnSpc>
                <a:spcPts val="2800"/>
              </a:lnSpc>
            </a:pPr>
            <a:endParaRPr lang="en-US" dirty="0"/>
          </a:p>
          <a:p>
            <a:pPr algn="l">
              <a:lnSpc>
                <a:spcPts val="2800"/>
              </a:lnSpc>
            </a:pPr>
            <a:r>
              <a:rPr lang="en-US" b="1" dirty="0"/>
              <a:t>Hedgehogs</a:t>
            </a:r>
          </a:p>
          <a:p>
            <a:pPr algn="l">
              <a:lnSpc>
                <a:spcPts val="2800"/>
              </a:lnSpc>
            </a:pPr>
            <a:r>
              <a:rPr lang="en-US" dirty="0"/>
              <a:t>Wednesday – Fitness</a:t>
            </a:r>
          </a:p>
          <a:p>
            <a:pPr algn="l">
              <a:lnSpc>
                <a:spcPts val="2800"/>
              </a:lnSpc>
            </a:pPr>
            <a:r>
              <a:rPr lang="en-US" dirty="0"/>
              <a:t>Thursday - Fundamentals</a:t>
            </a:r>
          </a:p>
          <a:p>
            <a:pPr algn="l">
              <a:lnSpc>
                <a:spcPts val="2800"/>
              </a:lnSpc>
            </a:pPr>
            <a:endParaRPr lang="en-US" dirty="0"/>
          </a:p>
          <a:p>
            <a:pPr algn="l">
              <a:lnSpc>
                <a:spcPts val="2800"/>
              </a:lnSpc>
            </a:pPr>
            <a:r>
              <a:rPr lang="en-US" b="1" dirty="0"/>
              <a:t>Squirrels</a:t>
            </a:r>
          </a:p>
          <a:p>
            <a:pPr algn="l">
              <a:lnSpc>
                <a:spcPts val="2800"/>
              </a:lnSpc>
            </a:pPr>
            <a:r>
              <a:rPr lang="en-US" dirty="0"/>
              <a:t>Wednesday – Fitness</a:t>
            </a:r>
          </a:p>
          <a:p>
            <a:pPr algn="l">
              <a:lnSpc>
                <a:spcPts val="2800"/>
              </a:lnSpc>
            </a:pPr>
            <a:r>
              <a:rPr lang="en-US" dirty="0"/>
              <a:t>Thursday - Fundamentals</a:t>
            </a:r>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pencil character ">
            <a:extLst>
              <a:ext uri="{FF2B5EF4-FFF2-40B4-BE49-F238E27FC236}">
                <a16:creationId xmlns:a16="http://schemas.microsoft.com/office/drawing/2014/main" id="{F6B78157-FE7D-48FC-9211-6685BC7643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92209">
            <a:off x="8751657" y="1585383"/>
            <a:ext cx="1915595" cy="3267784"/>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Special days</a:t>
            </a:r>
            <a:br>
              <a:rPr lang="en-US" dirty="0"/>
            </a:br>
            <a:endParaRPr lang="en-US" dirty="0"/>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2066507"/>
            <a:ext cx="3567263" cy="4661464"/>
          </a:xfrm>
        </p:spPr>
        <p:txBody>
          <a:bodyPr>
            <a:normAutofit/>
          </a:bodyPr>
          <a:lstStyle/>
          <a:p>
            <a:pPr algn="l"/>
            <a:endParaRPr lang="en-GB" b="0" i="0" dirty="0">
              <a:solidFill>
                <a:srgbClr val="000000"/>
              </a:solidFill>
              <a:effectLst/>
              <a:latin typeface="Quire Sans (Body)"/>
            </a:endParaRP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70358"/>
            <a:ext cx="6858000" cy="4233672"/>
          </a:xfrm>
        </p:spPr>
        <p:txBody>
          <a:bodyPr>
            <a:normAutofit fontScale="85000" lnSpcReduction="20000"/>
          </a:bodyPr>
          <a:lstStyle/>
          <a:p>
            <a:r>
              <a:rPr lang="en-GB" dirty="0"/>
              <a:t>We use </a:t>
            </a:r>
            <a:r>
              <a:rPr lang="en-GB" b="1" dirty="0" err="1"/>
              <a:t>ReachMoreParents</a:t>
            </a:r>
            <a:r>
              <a:rPr lang="en-GB" b="1" dirty="0"/>
              <a:t> (also known as </a:t>
            </a:r>
            <a:r>
              <a:rPr lang="en-GB" b="1" dirty="0" err="1"/>
              <a:t>Weduc</a:t>
            </a:r>
            <a:r>
              <a:rPr lang="en-GB" b="1" dirty="0"/>
              <a:t>)</a:t>
            </a:r>
            <a:r>
              <a:rPr lang="en-GB" dirty="0"/>
              <a:t> as our main communication platform between school and home. This website and app are where we share all key information with parents and carers, including announcements, updates about school events and important reminders. </a:t>
            </a:r>
          </a:p>
          <a:p>
            <a:r>
              <a:rPr lang="en-GB" dirty="0"/>
              <a:t>By using </a:t>
            </a:r>
            <a:r>
              <a:rPr lang="en-GB" dirty="0" err="1"/>
              <a:t>ReachMoreParents</a:t>
            </a:r>
            <a:r>
              <a:rPr lang="en-GB" dirty="0"/>
              <a:t>, we ensure that parents receive timely and accurate information straight from the school in a secure and convenient way.</a:t>
            </a:r>
          </a:p>
          <a:p>
            <a:r>
              <a:rPr lang="en-GB" dirty="0"/>
              <a:t>Through </a:t>
            </a:r>
            <a:r>
              <a:rPr lang="en-GB" dirty="0" err="1"/>
              <a:t>ReachMoreParents</a:t>
            </a:r>
            <a:r>
              <a:rPr lang="en-GB" dirty="0"/>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dirty="0"/>
              <a:t>Another vital feature of </a:t>
            </a:r>
            <a:r>
              <a:rPr lang="en-GB" dirty="0" err="1"/>
              <a:t>ReachMoreParents</a:t>
            </a:r>
            <a:r>
              <a:rPr lang="en-GB" dirty="0"/>
              <a:t> is its </a:t>
            </a:r>
            <a:r>
              <a:rPr lang="en-GB" b="1" dirty="0"/>
              <a:t>parents’ evening booking system</a:t>
            </a:r>
            <a:r>
              <a:rPr lang="en-GB" dirty="0"/>
              <a:t>. Parents are able to view available time slots and book appointments with teachers directly through the app or website. This gives families flexibility to choose times that suit them and helps the school organise these events smoothly.</a:t>
            </a:r>
          </a:p>
          <a:p>
            <a:r>
              <a:rPr lang="en-GB" dirty="0"/>
              <a:t>Overall, </a:t>
            </a:r>
            <a:r>
              <a:rPr lang="en-GB" dirty="0" err="1"/>
              <a:t>ReachMoreParents</a:t>
            </a:r>
            <a:r>
              <a:rPr lang="en-GB" dirty="0"/>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dirty="0" err="1"/>
              <a:t>ReachMoreParents</a:t>
            </a:r>
            <a:r>
              <a:rPr lang="en-GB" dirty="0"/>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Homework should be completed weekly. </a:t>
            </a:r>
          </a:p>
          <a:p>
            <a:pPr marL="285750" indent="-285750">
              <a:buFont typeface="Arial" panose="020B0604020202020204" pitchFamily="34" charset="0"/>
              <a:buChar char="•"/>
            </a:pPr>
            <a:r>
              <a:rPr lang="en-US" dirty="0" err="1"/>
              <a:t>Practise</a:t>
            </a:r>
            <a:r>
              <a:rPr lang="en-US" dirty="0"/>
              <a:t> spellings at home ready for their quiz on Friday.</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skills.</a:t>
            </a:r>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431A9B-4B87-4F2F-AB9E-CAE6A6729B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311</TotalTime>
  <Words>1075</Words>
  <Application>Microsoft Office PowerPoint</Application>
  <PresentationFormat>Widescreen</PresentationFormat>
  <Paragraphs>107</Paragraphs>
  <Slides>13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2</vt:lpstr>
      <vt:lpstr>The Year 2 school day</vt:lpstr>
      <vt:lpstr>Year 2 P.E days</vt:lpstr>
      <vt:lpstr>Special days </vt:lpstr>
      <vt:lpstr>Weduc</vt:lpstr>
      <vt:lpstr>Attendance</vt:lpstr>
      <vt:lpstr>School Uniform</vt:lpstr>
      <vt:lpstr>Behaviour</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Lindsey Dixon</cp:lastModifiedBy>
  <cp:revision>27</cp:revision>
  <dcterms:created xsi:type="dcterms:W3CDTF">2026-02-02T14:04:14Z</dcterms:created>
  <dcterms:modified xsi:type="dcterms:W3CDTF">2026-08-22T11:26:47Z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