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68" r:id="rId5"/>
    <p:sldMasterId id="2147483680" r:id="rId6"/>
  </p:sldMasterIdLst>
  <p:notesMasterIdLst>
    <p:notesMasterId r:id="rId31"/>
  </p:notesMasterIdLst>
  <p:handoutMasterIdLst>
    <p:handoutMasterId r:id="rId32"/>
  </p:handoutMasterIdLst>
  <p:sldIdLst>
    <p:sldId id="284" r:id="rId7"/>
    <p:sldId id="258" r:id="rId8"/>
    <p:sldId id="287" r:id="rId9"/>
    <p:sldId id="286" r:id="rId10"/>
    <p:sldId id="288" r:id="rId11"/>
    <p:sldId id="285" r:id="rId12"/>
    <p:sldId id="319" r:id="rId13"/>
    <p:sldId id="283" r:id="rId14"/>
    <p:sldId id="289" r:id="rId15"/>
    <p:sldId id="290" r:id="rId16"/>
    <p:sldId id="302" r:id="rId17"/>
    <p:sldId id="304" r:id="rId18"/>
    <p:sldId id="294" r:id="rId19"/>
    <p:sldId id="301" r:id="rId20"/>
    <p:sldId id="308" r:id="rId21"/>
    <p:sldId id="311" r:id="rId22"/>
    <p:sldId id="309" r:id="rId23"/>
    <p:sldId id="315" r:id="rId24"/>
    <p:sldId id="317" r:id="rId25"/>
    <p:sldId id="316" r:id="rId26"/>
    <p:sldId id="314" r:id="rId27"/>
    <p:sldId id="312" r:id="rId28"/>
    <p:sldId id="313" r:id="rId29"/>
    <p:sldId id="318" r:id="rId30"/>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D7E0276-C4BA-4861-BED6-E820140978C1}">
          <p14:sldIdLst>
            <p14:sldId id="284"/>
            <p14:sldId id="258"/>
            <p14:sldId id="287"/>
            <p14:sldId id="286"/>
            <p14:sldId id="288"/>
            <p14:sldId id="285"/>
            <p14:sldId id="319"/>
            <p14:sldId id="283"/>
          </p14:sldIdLst>
        </p14:section>
        <p14:section name="Default Section" id="{9E2AD198-E690-45F8-859C-1558B0847836}">
          <p14:sldIdLst>
            <p14:sldId id="289"/>
            <p14:sldId id="290"/>
            <p14:sldId id="302"/>
            <p14:sldId id="304"/>
            <p14:sldId id="294"/>
            <p14:sldId id="301"/>
            <p14:sldId id="308"/>
            <p14:sldId id="311"/>
            <p14:sldId id="309"/>
            <p14:sldId id="315"/>
            <p14:sldId id="317"/>
            <p14:sldId id="316"/>
            <p14:sldId id="314"/>
            <p14:sldId id="312"/>
            <p14:sldId id="313"/>
            <p14:sldId id="318"/>
          </p14:sldIdLst>
        </p14:section>
      </p14:sectionLst>
    </p:ext>
    <p:ext uri="{EFAFB233-063F-42B5-8137-9DF3F51BA10A}">
      <p15:sldGuideLst xmlns:p15="http://schemas.microsoft.com/office/powerpoint/2012/main">
        <p15:guide id="1" orient="horz" pos="1344" userDrawn="1">
          <p15:clr>
            <a:srgbClr val="A4A3A4"/>
          </p15:clr>
        </p15:guide>
        <p15:guide id="2" pos="576" userDrawn="1">
          <p15:clr>
            <a:srgbClr val="A4A3A4"/>
          </p15:clr>
        </p15:guide>
        <p15:guide id="8" orient="horz" pos="3744" userDrawn="1">
          <p15:clr>
            <a:srgbClr val="A4A3A4"/>
          </p15:clr>
        </p15:guide>
        <p15:guide id="9"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3725" autoAdjust="0"/>
  </p:normalViewPr>
  <p:slideViewPr>
    <p:cSldViewPr snapToGrid="0" showGuides="1">
      <p:cViewPr varScale="1">
        <p:scale>
          <a:sx n="113" d="100"/>
          <a:sy n="113" d="100"/>
        </p:scale>
        <p:origin x="456" y="102"/>
      </p:cViewPr>
      <p:guideLst>
        <p:guide orient="horz" pos="1344"/>
        <p:guide pos="576"/>
        <p:guide orient="horz" pos="3744"/>
        <p:guide pos="3840"/>
      </p:guideLst>
    </p:cSldViewPr>
  </p:slideViewPr>
  <p:outlineViewPr>
    <p:cViewPr>
      <p:scale>
        <a:sx n="33" d="100"/>
        <a:sy n="33" d="100"/>
      </p:scale>
      <p:origin x="0" y="-5938"/>
    </p:cViewPr>
  </p:outlineViewPr>
  <p:notesTextViewPr>
    <p:cViewPr>
      <p:scale>
        <a:sx n="1" d="1"/>
        <a:sy n="1" d="1"/>
      </p:scale>
      <p:origin x="0" y="0"/>
    </p:cViewPr>
  </p:notesTextViewPr>
  <p:sorterViewPr>
    <p:cViewPr>
      <p:scale>
        <a:sx n="60" d="100"/>
        <a:sy n="60" d="100"/>
      </p:scale>
      <p:origin x="0" y="0"/>
    </p:cViewPr>
  </p:sorterViewPr>
  <p:notesViewPr>
    <p:cSldViewPr snapToGrid="0">
      <p:cViewPr varScale="1">
        <p:scale>
          <a:sx n="94" d="100"/>
          <a:sy n="94" d="100"/>
        </p:scale>
        <p:origin x="2992" y="184"/>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customXml" Target="../customXml/item3.xml"/><Relationship Id="rId21" Type="http://schemas.openxmlformats.org/officeDocument/2006/relationships/slide" Target="slides/slide15.xml"/><Relationship Id="rId34" Type="http://schemas.openxmlformats.org/officeDocument/2006/relationships/viewProps" Target="view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handoutMaster" Target="handoutMasters/handoutMaster1.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theme" Target="theme/theme1.xml"/><Relationship Id="rId8"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65DC31D-6BBA-1E40-9A7E-1FE0A421F3AA}"/>
              </a:ext>
            </a:extLst>
          </p:cNvPr>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D609E10C-1649-9148-9887-C4B5DF38CEEE}"/>
              </a:ext>
            </a:extLst>
          </p:cNvPr>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4C465657-3F36-724B-A332-D448C4527D30}" type="datetimeFigureOut">
              <a:t>6/22/2026</a:t>
            </a:fld>
            <a:endParaRPr lang="en-US" dirty="0"/>
          </a:p>
        </p:txBody>
      </p:sp>
      <p:sp>
        <p:nvSpPr>
          <p:cNvPr id="4" name="Footer Placeholder 3">
            <a:extLst>
              <a:ext uri="{FF2B5EF4-FFF2-40B4-BE49-F238E27FC236}">
                <a16:creationId xmlns:a16="http://schemas.microsoft.com/office/drawing/2014/main" id="{FE09E7DC-2FE3-FA48-929A-C3D3179E1EA0}"/>
              </a:ext>
            </a:extLst>
          </p:cNvPr>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F1F40692-4B9B-A444-A85B-911AF05DE37E}"/>
              </a:ext>
            </a:extLst>
          </p:cNvPr>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DFF0D8CC-6079-CB40-AF25-90B118481BE2}" type="slidenum">
              <a:t>‹#›</a:t>
            </a:fld>
            <a:endParaRPr lang="en-US" dirty="0"/>
          </a:p>
        </p:txBody>
      </p:sp>
    </p:spTree>
    <p:extLst>
      <p:ext uri="{BB962C8B-B14F-4D97-AF65-F5344CB8AC3E}">
        <p14:creationId xmlns:p14="http://schemas.microsoft.com/office/powerpoint/2010/main" val="393361633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C218A910-6936-4941-8FAA-777D4FEFCDF1}" type="datetimeFigureOut">
              <a:rPr lang="en-GB" smtClean="0"/>
              <a:t>23/06/2026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4B1228F1-56A8-4BEA-9850-7CDA677FBB06}" type="slidenum">
              <a:rPr lang="en-GB" smtClean="0"/>
              <a:t>‹#›</a:t>
            </a:fld>
            <a:endParaRPr lang="en-GB"/>
          </a:p>
        </p:txBody>
      </p:sp>
    </p:spTree>
    <p:extLst>
      <p:ext uri="{BB962C8B-B14F-4D97-AF65-F5344CB8AC3E}">
        <p14:creationId xmlns:p14="http://schemas.microsoft.com/office/powerpoint/2010/main" val="3827317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dirty="0"/>
              <a:t>Mental Health affects our Emotions, Feelings, Thinking and Mood.</a:t>
            </a:r>
          </a:p>
          <a:p>
            <a:pPr lvl="0"/>
            <a:endParaRPr lang="en-US" dirty="0"/>
          </a:p>
          <a:p>
            <a:pPr lvl="0"/>
            <a:r>
              <a:rPr lang="en-US" dirty="0"/>
              <a:t>We all have mental Health just like we all have physical health</a:t>
            </a:r>
          </a:p>
          <a:p>
            <a:pPr lvl="0"/>
            <a:endParaRPr lang="en-US" dirty="0"/>
          </a:p>
          <a:p>
            <a:pPr lvl="0"/>
            <a:r>
              <a:rPr lang="en-US" dirty="0"/>
              <a:t>Mental Health is just as important as our physical health so we should understand it and look after it in the same way</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63C2553-683E-47BC-8966-54E9CDB9C8E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530821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63C2553-683E-47BC-8966-54E9CDB9C8E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19230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90ADDF-D82C-4780-9143-87E5F529D813}"/>
              </a:ext>
            </a:extLst>
          </p:cNvPr>
          <p:cNvSpPr>
            <a:spLocks noGrp="1"/>
          </p:cNvSpPr>
          <p:nvPr>
            <p:ph type="title" hasCustomPrompt="1"/>
          </p:nvPr>
        </p:nvSpPr>
        <p:spPr>
          <a:xfrm>
            <a:off x="2898648" y="813816"/>
            <a:ext cx="6400800" cy="640080"/>
          </a:xfrm>
        </p:spPr>
        <p:txBody>
          <a:bodyPr/>
          <a:lstStyle>
            <a:lvl1pPr algn="ctr">
              <a:defRPr sz="2400">
                <a:solidFill>
                  <a:schemeClr val="bg1"/>
                </a:solidFill>
              </a:defRPr>
            </a:lvl1pPr>
          </a:lstStyle>
          <a:p>
            <a:r>
              <a:rPr lang="en-US" dirty="0"/>
              <a:t>Add text</a:t>
            </a:r>
          </a:p>
        </p:txBody>
      </p:sp>
      <p:sp>
        <p:nvSpPr>
          <p:cNvPr id="6" name="Text Placeholder 5">
            <a:extLst>
              <a:ext uri="{FF2B5EF4-FFF2-40B4-BE49-F238E27FC236}">
                <a16:creationId xmlns:a16="http://schemas.microsoft.com/office/drawing/2014/main" id="{D12B550A-AB53-4D15-A89E-6EEBB5151B92}"/>
              </a:ext>
            </a:extLst>
          </p:cNvPr>
          <p:cNvSpPr>
            <a:spLocks noGrp="1"/>
          </p:cNvSpPr>
          <p:nvPr>
            <p:ph type="body" sz="quarter" idx="10" hasCustomPrompt="1"/>
          </p:nvPr>
        </p:nvSpPr>
        <p:spPr>
          <a:xfrm>
            <a:off x="2441448" y="1655064"/>
            <a:ext cx="7315200" cy="1143000"/>
          </a:xfrm>
        </p:spPr>
        <p:txBody>
          <a:bodyPr/>
          <a:lstStyle>
            <a:lvl1pPr algn="ctr">
              <a:defRPr sz="8000">
                <a:solidFill>
                  <a:schemeClr val="bg1"/>
                </a:solidFill>
                <a:latin typeface="+mj-lt"/>
              </a:defRPr>
            </a:lvl1pPr>
          </a:lstStyle>
          <a:p>
            <a:pPr lvl="0"/>
            <a:r>
              <a:rPr lang="en-US" dirty="0"/>
              <a:t>Add text</a:t>
            </a:r>
          </a:p>
        </p:txBody>
      </p:sp>
      <p:sp>
        <p:nvSpPr>
          <p:cNvPr id="8" name="Text Placeholder 7">
            <a:extLst>
              <a:ext uri="{FF2B5EF4-FFF2-40B4-BE49-F238E27FC236}">
                <a16:creationId xmlns:a16="http://schemas.microsoft.com/office/drawing/2014/main" id="{7CDE1EB1-91FE-4CB8-81BD-5BBBFC22C672}"/>
              </a:ext>
            </a:extLst>
          </p:cNvPr>
          <p:cNvSpPr>
            <a:spLocks noGrp="1"/>
          </p:cNvSpPr>
          <p:nvPr>
            <p:ph type="body" sz="quarter" idx="11" hasCustomPrompt="1"/>
          </p:nvPr>
        </p:nvSpPr>
        <p:spPr>
          <a:xfrm>
            <a:off x="2898648" y="3027707"/>
            <a:ext cx="6858000" cy="640080"/>
          </a:xfrm>
        </p:spPr>
        <p:txBody>
          <a:bodyPr/>
          <a:lstStyle>
            <a:lvl1pPr algn="ctr">
              <a:defRPr sz="2400">
                <a:solidFill>
                  <a:schemeClr val="bg1"/>
                </a:solidFill>
                <a:latin typeface="+mj-lt"/>
              </a:defRPr>
            </a:lvl1pPr>
          </a:lstStyle>
          <a:p>
            <a:pPr lvl="0"/>
            <a:r>
              <a:rPr lang="en-US" dirty="0"/>
              <a:t>Add text</a:t>
            </a:r>
          </a:p>
        </p:txBody>
      </p:sp>
    </p:spTree>
    <p:extLst>
      <p:ext uri="{BB962C8B-B14F-4D97-AF65-F5344CB8AC3E}">
        <p14:creationId xmlns:p14="http://schemas.microsoft.com/office/powerpoint/2010/main" val="18602819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E11DAB-71A2-44C9-B830-25E19DC5833C}"/>
              </a:ext>
            </a:extLst>
          </p:cNvPr>
          <p:cNvSpPr>
            <a:spLocks noGrp="1"/>
          </p:cNvSpPr>
          <p:nvPr>
            <p:ph type="title" hasCustomPrompt="1"/>
          </p:nvPr>
        </p:nvSpPr>
        <p:spPr>
          <a:xfrm>
            <a:off x="914400" y="914401"/>
            <a:ext cx="6400800" cy="685800"/>
          </a:xfrm>
        </p:spPr>
        <p:txBody>
          <a:bodyPr>
            <a:noAutofit/>
          </a:bodyPr>
          <a:lstStyle>
            <a:lvl1pPr>
              <a:defRPr sz="4000">
                <a:solidFill>
                  <a:schemeClr val="tx1">
                    <a:lumMod val="75000"/>
                    <a:lumOff val="25000"/>
                  </a:schemeClr>
                </a:solidFill>
              </a:defRPr>
            </a:lvl1pPr>
          </a:lstStyle>
          <a:p>
            <a:r>
              <a:rPr lang="en-US" dirty="0"/>
              <a:t>Add title</a:t>
            </a:r>
          </a:p>
        </p:txBody>
      </p:sp>
      <p:sp>
        <p:nvSpPr>
          <p:cNvPr id="10" name="Text Placeholder 9">
            <a:extLst>
              <a:ext uri="{FF2B5EF4-FFF2-40B4-BE49-F238E27FC236}">
                <a16:creationId xmlns:a16="http://schemas.microsoft.com/office/drawing/2014/main" id="{5F9B5FD0-EA88-4EA1-89FF-A0346C36D9C6}"/>
              </a:ext>
            </a:extLst>
          </p:cNvPr>
          <p:cNvSpPr>
            <a:spLocks noGrp="1"/>
          </p:cNvSpPr>
          <p:nvPr>
            <p:ph type="body" sz="quarter" idx="11"/>
          </p:nvPr>
        </p:nvSpPr>
        <p:spPr>
          <a:xfrm>
            <a:off x="914400" y="2203704"/>
            <a:ext cx="6400800" cy="4206240"/>
          </a:xfrm>
        </p:spPr>
        <p:txBody>
          <a:bodyPr>
            <a:normAutofit/>
          </a:bodyPr>
          <a:lstStyle>
            <a:lvl1pPr>
              <a:defRPr sz="1800">
                <a:solidFill>
                  <a:schemeClr val="tx1">
                    <a:lumMod val="75000"/>
                    <a:lumOff val="25000"/>
                  </a:schemeClr>
                </a:solidFill>
              </a:defRPr>
            </a:lvl1pPr>
          </a:lstStyle>
          <a:p>
            <a:pPr lvl="0"/>
            <a:r>
              <a:rPr lang="en-US"/>
              <a:t>Click to edit Master text styles</a:t>
            </a:r>
          </a:p>
        </p:txBody>
      </p:sp>
    </p:spTree>
    <p:extLst>
      <p:ext uri="{BB962C8B-B14F-4D97-AF65-F5344CB8AC3E}">
        <p14:creationId xmlns:p14="http://schemas.microsoft.com/office/powerpoint/2010/main" val="28571163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7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FEE24C-B229-452F-B387-BA3429761CA7}"/>
              </a:ext>
            </a:extLst>
          </p:cNvPr>
          <p:cNvSpPr>
            <a:spLocks noGrp="1"/>
          </p:cNvSpPr>
          <p:nvPr>
            <p:ph type="title" hasCustomPrompt="1"/>
          </p:nvPr>
        </p:nvSpPr>
        <p:spPr>
          <a:xfrm>
            <a:off x="4389119" y="946653"/>
            <a:ext cx="6857999" cy="653547"/>
          </a:xfrm>
        </p:spPr>
        <p:txBody>
          <a:bodyPr>
            <a:normAutofit/>
          </a:bodyPr>
          <a:lstStyle>
            <a:lvl1pPr>
              <a:defRPr sz="4000">
                <a:solidFill>
                  <a:schemeClr val="tx1">
                    <a:lumMod val="75000"/>
                    <a:lumOff val="25000"/>
                  </a:schemeClr>
                </a:solidFill>
              </a:defRPr>
            </a:lvl1pPr>
          </a:lstStyle>
          <a:p>
            <a:r>
              <a:rPr lang="en-US" dirty="0"/>
              <a:t>Add title</a:t>
            </a:r>
          </a:p>
        </p:txBody>
      </p:sp>
      <p:sp>
        <p:nvSpPr>
          <p:cNvPr id="7" name="Text Placeholder 6">
            <a:extLst>
              <a:ext uri="{FF2B5EF4-FFF2-40B4-BE49-F238E27FC236}">
                <a16:creationId xmlns:a16="http://schemas.microsoft.com/office/drawing/2014/main" id="{DFCEFA7B-7934-4EAA-8C20-7D9B03B9E5A3}"/>
              </a:ext>
            </a:extLst>
          </p:cNvPr>
          <p:cNvSpPr>
            <a:spLocks noGrp="1"/>
          </p:cNvSpPr>
          <p:nvPr>
            <p:ph type="body" sz="quarter" idx="11" hasCustomPrompt="1"/>
          </p:nvPr>
        </p:nvSpPr>
        <p:spPr>
          <a:xfrm>
            <a:off x="4389120" y="1981933"/>
            <a:ext cx="6858000" cy="4233672"/>
          </a:xfrm>
        </p:spPr>
        <p:txBody>
          <a:bodyPr>
            <a:normAutofit/>
          </a:bodyPr>
          <a:lstStyle>
            <a:lvl1pPr>
              <a:defRPr sz="1800">
                <a:solidFill>
                  <a:schemeClr val="tx1">
                    <a:lumMod val="75000"/>
                    <a:lumOff val="25000"/>
                  </a:schemeClr>
                </a:solidFill>
              </a:defRPr>
            </a:lvl1pPr>
          </a:lstStyle>
          <a:p>
            <a:pPr lvl="0"/>
            <a:r>
              <a:rPr lang="en-US" dirty="0"/>
              <a:t>Add text</a:t>
            </a:r>
          </a:p>
        </p:txBody>
      </p:sp>
    </p:spTree>
    <p:extLst>
      <p:ext uri="{BB962C8B-B14F-4D97-AF65-F5344CB8AC3E}">
        <p14:creationId xmlns:p14="http://schemas.microsoft.com/office/powerpoint/2010/main" val="29305018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dirty="0"/>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dirty="0"/>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5106A418-68CC-4D3D-9032-696498842FBD}"/>
              </a:ext>
            </a:extLst>
          </p:cNvPr>
          <p:cNvSpPr>
            <a:spLocks noGrp="1"/>
          </p:cNvSpPr>
          <p:nvPr>
            <p:ph type="title" hasCustomPrompt="1"/>
          </p:nvPr>
        </p:nvSpPr>
        <p:spPr>
          <a:xfrm>
            <a:off x="914400" y="914401"/>
            <a:ext cx="6400800" cy="685800"/>
          </a:xfrm>
        </p:spPr>
        <p:txBody>
          <a:bodyPr>
            <a:noAutofit/>
          </a:bodyPr>
          <a:lstStyle>
            <a:lvl1pPr>
              <a:defRPr sz="4000">
                <a:solidFill>
                  <a:schemeClr val="bg1"/>
                </a:solidFill>
              </a:defRPr>
            </a:lvl1pPr>
          </a:lstStyle>
          <a:p>
            <a:r>
              <a:rPr lang="en-US" dirty="0"/>
              <a:t>Add title</a:t>
            </a:r>
          </a:p>
        </p:txBody>
      </p:sp>
      <p:sp>
        <p:nvSpPr>
          <p:cNvPr id="7" name="Text Placeholder 6">
            <a:extLst>
              <a:ext uri="{FF2B5EF4-FFF2-40B4-BE49-F238E27FC236}">
                <a16:creationId xmlns:a16="http://schemas.microsoft.com/office/drawing/2014/main" id="{9E93C440-01C8-4E08-A98E-D76F10D08BF4}"/>
              </a:ext>
            </a:extLst>
          </p:cNvPr>
          <p:cNvSpPr>
            <a:spLocks noGrp="1"/>
          </p:cNvSpPr>
          <p:nvPr>
            <p:ph type="body" sz="quarter" idx="11" hasCustomPrompt="1"/>
          </p:nvPr>
        </p:nvSpPr>
        <p:spPr>
          <a:xfrm>
            <a:off x="914400" y="1913064"/>
            <a:ext cx="6858001" cy="4279392"/>
          </a:xfrm>
        </p:spPr>
        <p:txBody>
          <a:bodyPr>
            <a:normAutofit/>
          </a:bodyPr>
          <a:lstStyle>
            <a:lvl1pPr>
              <a:defRPr sz="1800">
                <a:solidFill>
                  <a:schemeClr val="bg1"/>
                </a:solidFill>
              </a:defRPr>
            </a:lvl1pPr>
          </a:lstStyle>
          <a:p>
            <a:pPr lvl="0"/>
            <a:r>
              <a:rPr lang="en-US" dirty="0"/>
              <a:t>Add text</a:t>
            </a:r>
          </a:p>
        </p:txBody>
      </p:sp>
    </p:spTree>
    <p:extLst>
      <p:ext uri="{BB962C8B-B14F-4D97-AF65-F5344CB8AC3E}">
        <p14:creationId xmlns:p14="http://schemas.microsoft.com/office/powerpoint/2010/main" val="5604761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7AA20A23-A33B-4A1B-9162-707282E53592}"/>
              </a:ext>
            </a:extLst>
          </p:cNvPr>
          <p:cNvPicPr>
            <a:picLocks noChangeAspect="1"/>
          </p:cNvPicPr>
          <p:nvPr userDrawn="1"/>
        </p:nvPicPr>
        <p:blipFill>
          <a:blip r:embed="rId2">
            <a:extLst>
              <a:ext uri="{96DAC541-7B7A-43D3-8B79-37D633B846F1}">
                <asvg:svgBlip xmlns:asvg="http://schemas.microsoft.com/office/drawing/2016/SVG/main" r:embed="rId3"/>
              </a:ext>
            </a:extLst>
          </a:blip>
          <a:srcRect b="15602"/>
          <a:stretch>
            <a:fillRect/>
          </a:stretch>
        </p:blipFill>
        <p:spPr>
          <a:xfrm>
            <a:off x="1066800" y="523183"/>
            <a:ext cx="10058400" cy="6334817"/>
          </a:xfrm>
          <a:custGeom>
            <a:avLst/>
            <a:gdLst>
              <a:gd name="connsiteX0" fmla="*/ 0 w 10058400"/>
              <a:gd name="connsiteY0" fmla="*/ 0 h 6334817"/>
              <a:gd name="connsiteX1" fmla="*/ 10058400 w 10058400"/>
              <a:gd name="connsiteY1" fmla="*/ 0 h 6334817"/>
              <a:gd name="connsiteX2" fmla="*/ 10058400 w 10058400"/>
              <a:gd name="connsiteY2" fmla="*/ 6334817 h 6334817"/>
              <a:gd name="connsiteX3" fmla="*/ 0 w 10058400"/>
              <a:gd name="connsiteY3" fmla="*/ 6334817 h 6334817"/>
            </a:gdLst>
            <a:ahLst/>
            <a:cxnLst>
              <a:cxn ang="0">
                <a:pos x="connsiteX0" y="connsiteY0"/>
              </a:cxn>
              <a:cxn ang="0">
                <a:pos x="connsiteX1" y="connsiteY1"/>
              </a:cxn>
              <a:cxn ang="0">
                <a:pos x="connsiteX2" y="connsiteY2"/>
              </a:cxn>
              <a:cxn ang="0">
                <a:pos x="connsiteX3" y="connsiteY3"/>
              </a:cxn>
            </a:cxnLst>
            <a:rect l="l" t="t" r="r" b="b"/>
            <a:pathLst>
              <a:path w="10058400" h="6334817">
                <a:moveTo>
                  <a:pt x="0" y="0"/>
                </a:moveTo>
                <a:lnTo>
                  <a:pt x="10058400" y="0"/>
                </a:lnTo>
                <a:lnTo>
                  <a:pt x="10058400" y="6334817"/>
                </a:lnTo>
                <a:lnTo>
                  <a:pt x="0" y="6334817"/>
                </a:lnTo>
                <a:close/>
              </a:path>
            </a:pathLst>
          </a:custGeom>
        </p:spPr>
      </p:pic>
      <p:sp>
        <p:nvSpPr>
          <p:cNvPr id="5" name="Title 1">
            <a:extLst>
              <a:ext uri="{FF2B5EF4-FFF2-40B4-BE49-F238E27FC236}">
                <a16:creationId xmlns:a16="http://schemas.microsoft.com/office/drawing/2014/main" id="{B136F446-5EA3-48C4-AA8D-AB9850B03B61}"/>
              </a:ext>
            </a:extLst>
          </p:cNvPr>
          <p:cNvSpPr>
            <a:spLocks noGrp="1"/>
          </p:cNvSpPr>
          <p:nvPr>
            <p:ph type="title" hasCustomPrompt="1"/>
          </p:nvPr>
        </p:nvSpPr>
        <p:spPr>
          <a:xfrm>
            <a:off x="2331718" y="1460692"/>
            <a:ext cx="7772402" cy="685800"/>
          </a:xfrm>
        </p:spPr>
        <p:txBody>
          <a:bodyPr>
            <a:normAutofit/>
          </a:bodyPr>
          <a:lstStyle>
            <a:lvl1pPr marL="0" indent="0" algn="ctr">
              <a:buFont typeface="Arial" panose="020B0604020202020204" pitchFamily="34" charset="0"/>
              <a:buNone/>
              <a:defRPr sz="4000">
                <a:solidFill>
                  <a:schemeClr val="tx1">
                    <a:lumMod val="75000"/>
                    <a:lumOff val="25000"/>
                  </a:schemeClr>
                </a:solidFill>
              </a:defRPr>
            </a:lvl1pPr>
          </a:lstStyle>
          <a:p>
            <a:r>
              <a:rPr lang="en-US" dirty="0"/>
              <a:t>Add title</a:t>
            </a:r>
          </a:p>
        </p:txBody>
      </p:sp>
      <p:sp>
        <p:nvSpPr>
          <p:cNvPr id="11" name="Text Placeholder 10">
            <a:extLst>
              <a:ext uri="{FF2B5EF4-FFF2-40B4-BE49-F238E27FC236}">
                <a16:creationId xmlns:a16="http://schemas.microsoft.com/office/drawing/2014/main" id="{66B70600-CFB5-4805-BC68-5AE22166B568}"/>
              </a:ext>
            </a:extLst>
          </p:cNvPr>
          <p:cNvSpPr>
            <a:spLocks noGrp="1"/>
          </p:cNvSpPr>
          <p:nvPr>
            <p:ph type="body" sz="quarter" idx="11" hasCustomPrompt="1"/>
          </p:nvPr>
        </p:nvSpPr>
        <p:spPr>
          <a:xfrm>
            <a:off x="2331720" y="2951305"/>
            <a:ext cx="7772400" cy="3456432"/>
          </a:xfrm>
        </p:spPr>
        <p:txBody>
          <a:bodyPr/>
          <a:lstStyle>
            <a:lvl1pPr algn="l">
              <a:defRPr sz="1800">
                <a:solidFill>
                  <a:schemeClr val="tx1">
                    <a:lumMod val="75000"/>
                    <a:lumOff val="25000"/>
                  </a:schemeClr>
                </a:solidFill>
              </a:defRPr>
            </a:lvl1pPr>
          </a:lstStyle>
          <a:p>
            <a:pPr lvl="0"/>
            <a:r>
              <a:rPr lang="en-US" dirty="0"/>
              <a:t>Add text</a:t>
            </a:r>
          </a:p>
        </p:txBody>
      </p:sp>
      <p:pic>
        <p:nvPicPr>
          <p:cNvPr id="2" name="Graphic 1">
            <a:extLst>
              <a:ext uri="{FF2B5EF4-FFF2-40B4-BE49-F238E27FC236}">
                <a16:creationId xmlns:a16="http://schemas.microsoft.com/office/drawing/2014/main" id="{09C8060D-32CA-4A3C-9EAF-A2D3801AB86B}"/>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3688022504"/>
      </p:ext>
    </p:extLst>
  </p:cSld>
  <p:clrMapOvr>
    <a:masterClrMapping/>
  </p:clrMapOvr>
  <p:extLst>
    <p:ext uri="{DCECCB84-F9BA-43D5-87BE-67443E8EF086}">
      <p15:sldGuideLst xmlns:p15="http://schemas.microsoft.com/office/powerpoint/2012/main">
        <p15:guide id="1" orient="horz" pos="1728"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6CC92641-A8C8-41F9-8E1C-7C929693C69C}"/>
              </a:ext>
            </a:extLst>
          </p:cNvPr>
          <p:cNvSpPr>
            <a:spLocks noGrp="1"/>
          </p:cNvSpPr>
          <p:nvPr>
            <p:ph type="title" hasCustomPrompt="1"/>
          </p:nvPr>
        </p:nvSpPr>
        <p:spPr>
          <a:xfrm>
            <a:off x="4389119" y="946653"/>
            <a:ext cx="6857999" cy="653547"/>
          </a:xfrm>
        </p:spPr>
        <p:txBody>
          <a:bodyPr>
            <a:normAutofit/>
          </a:bodyPr>
          <a:lstStyle>
            <a:lvl1pPr>
              <a:defRPr sz="4000">
                <a:solidFill>
                  <a:schemeClr val="bg1"/>
                </a:solidFill>
              </a:defRPr>
            </a:lvl1pPr>
          </a:lstStyle>
          <a:p>
            <a:r>
              <a:rPr lang="en-US" dirty="0"/>
              <a:t>Add title</a:t>
            </a:r>
          </a:p>
        </p:txBody>
      </p:sp>
      <p:sp>
        <p:nvSpPr>
          <p:cNvPr id="7" name="Text Placeholder 6">
            <a:extLst>
              <a:ext uri="{FF2B5EF4-FFF2-40B4-BE49-F238E27FC236}">
                <a16:creationId xmlns:a16="http://schemas.microsoft.com/office/drawing/2014/main" id="{97CC55B6-E9DA-4B68-A0D8-957F46B46517}"/>
              </a:ext>
            </a:extLst>
          </p:cNvPr>
          <p:cNvSpPr>
            <a:spLocks noGrp="1"/>
          </p:cNvSpPr>
          <p:nvPr>
            <p:ph type="body" sz="quarter" idx="11" hasCustomPrompt="1"/>
          </p:nvPr>
        </p:nvSpPr>
        <p:spPr>
          <a:xfrm>
            <a:off x="4389120" y="2062956"/>
            <a:ext cx="6858000" cy="4233672"/>
          </a:xfrm>
        </p:spPr>
        <p:txBody>
          <a:bodyPr>
            <a:normAutofit/>
          </a:bodyPr>
          <a:lstStyle>
            <a:lvl1pPr>
              <a:defRPr sz="1800">
                <a:solidFill>
                  <a:schemeClr val="bg1"/>
                </a:solidFill>
              </a:defRPr>
            </a:lvl1pPr>
          </a:lstStyle>
          <a:p>
            <a:pPr lvl="0"/>
            <a:r>
              <a:rPr lang="en-US" dirty="0"/>
              <a:t>Add text</a:t>
            </a:r>
          </a:p>
        </p:txBody>
      </p:sp>
    </p:spTree>
    <p:extLst>
      <p:ext uri="{BB962C8B-B14F-4D97-AF65-F5344CB8AC3E}">
        <p14:creationId xmlns:p14="http://schemas.microsoft.com/office/powerpoint/2010/main" val="26304517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pic>
        <p:nvPicPr>
          <p:cNvPr id="16" name="Graphic 15">
            <a:extLst>
              <a:ext uri="{FF2B5EF4-FFF2-40B4-BE49-F238E27FC236}">
                <a16:creationId xmlns:a16="http://schemas.microsoft.com/office/drawing/2014/main" id="{C6103AFC-AC4C-4756-AEEE-B0D669AC8C89}"/>
              </a:ext>
            </a:extLst>
          </p:cNvPr>
          <p:cNvPicPr>
            <a:picLocks noChangeAspect="1"/>
          </p:cNvPicPr>
          <p:nvPr userDrawn="1"/>
        </p:nvPicPr>
        <p:blipFill>
          <a:blip r:embed="rId2">
            <a:extLst>
              <a:ext uri="{96DAC541-7B7A-43D3-8B79-37D633B846F1}">
                <asvg:svgBlip xmlns:asvg="http://schemas.microsoft.com/office/drawing/2016/SVG/main" r:embed="rId3"/>
              </a:ext>
            </a:extLst>
          </a:blip>
          <a:srcRect b="44880"/>
          <a:stretch>
            <a:fillRect/>
          </a:stretch>
        </p:blipFill>
        <p:spPr>
          <a:xfrm>
            <a:off x="878302" y="469222"/>
            <a:ext cx="10424160" cy="6388778"/>
          </a:xfrm>
          <a:custGeom>
            <a:avLst/>
            <a:gdLst>
              <a:gd name="connsiteX0" fmla="*/ 0 w 10424160"/>
              <a:gd name="connsiteY0" fmla="*/ 0 h 6388778"/>
              <a:gd name="connsiteX1" fmla="*/ 10424160 w 10424160"/>
              <a:gd name="connsiteY1" fmla="*/ 0 h 6388778"/>
              <a:gd name="connsiteX2" fmla="*/ 10424160 w 10424160"/>
              <a:gd name="connsiteY2" fmla="*/ 6388778 h 6388778"/>
              <a:gd name="connsiteX3" fmla="*/ 0 w 10424160"/>
              <a:gd name="connsiteY3" fmla="*/ 6388778 h 6388778"/>
            </a:gdLst>
            <a:ahLst/>
            <a:cxnLst>
              <a:cxn ang="0">
                <a:pos x="connsiteX0" y="connsiteY0"/>
              </a:cxn>
              <a:cxn ang="0">
                <a:pos x="connsiteX1" y="connsiteY1"/>
              </a:cxn>
              <a:cxn ang="0">
                <a:pos x="connsiteX2" y="connsiteY2"/>
              </a:cxn>
              <a:cxn ang="0">
                <a:pos x="connsiteX3" y="connsiteY3"/>
              </a:cxn>
            </a:cxnLst>
            <a:rect l="l" t="t" r="r" b="b"/>
            <a:pathLst>
              <a:path w="10424160" h="6388778">
                <a:moveTo>
                  <a:pt x="0" y="0"/>
                </a:moveTo>
                <a:lnTo>
                  <a:pt x="10424160" y="0"/>
                </a:lnTo>
                <a:lnTo>
                  <a:pt x="10424160" y="6388778"/>
                </a:lnTo>
                <a:lnTo>
                  <a:pt x="0" y="6388778"/>
                </a:lnTo>
                <a:close/>
              </a:path>
            </a:pathLst>
          </a:custGeom>
        </p:spPr>
      </p:pic>
      <p:sp>
        <p:nvSpPr>
          <p:cNvPr id="5" name="Title 1">
            <a:extLst>
              <a:ext uri="{FF2B5EF4-FFF2-40B4-BE49-F238E27FC236}">
                <a16:creationId xmlns:a16="http://schemas.microsoft.com/office/drawing/2014/main" id="{A4604EF9-570E-48F5-BA06-DEB9EB7F7D59}"/>
              </a:ext>
            </a:extLst>
          </p:cNvPr>
          <p:cNvSpPr>
            <a:spLocks noGrp="1"/>
          </p:cNvSpPr>
          <p:nvPr>
            <p:ph type="title" hasCustomPrompt="1"/>
          </p:nvPr>
        </p:nvSpPr>
        <p:spPr>
          <a:xfrm>
            <a:off x="3657599" y="1460692"/>
            <a:ext cx="6857999" cy="685800"/>
          </a:xfrm>
        </p:spPr>
        <p:txBody>
          <a:bodyPr>
            <a:normAutofit/>
          </a:bodyPr>
          <a:lstStyle>
            <a:lvl1pPr>
              <a:defRPr sz="4000">
                <a:solidFill>
                  <a:schemeClr val="tx1">
                    <a:lumMod val="75000"/>
                    <a:lumOff val="25000"/>
                  </a:schemeClr>
                </a:solidFill>
              </a:defRPr>
            </a:lvl1pPr>
          </a:lstStyle>
          <a:p>
            <a:r>
              <a:rPr lang="en-US" dirty="0"/>
              <a:t>Add title</a:t>
            </a:r>
          </a:p>
        </p:txBody>
      </p:sp>
      <p:sp>
        <p:nvSpPr>
          <p:cNvPr id="12" name="Text Placeholder 11">
            <a:extLst>
              <a:ext uri="{FF2B5EF4-FFF2-40B4-BE49-F238E27FC236}">
                <a16:creationId xmlns:a16="http://schemas.microsoft.com/office/drawing/2014/main" id="{F0B30880-FB83-4FD8-B7A4-675D68A47928}"/>
              </a:ext>
            </a:extLst>
          </p:cNvPr>
          <p:cNvSpPr>
            <a:spLocks noGrp="1"/>
          </p:cNvSpPr>
          <p:nvPr>
            <p:ph type="body" sz="quarter" idx="11" hasCustomPrompt="1"/>
          </p:nvPr>
        </p:nvSpPr>
        <p:spPr>
          <a:xfrm>
            <a:off x="3657600" y="2438570"/>
            <a:ext cx="6858000" cy="3950208"/>
          </a:xfrm>
        </p:spPr>
        <p:txBody>
          <a:bodyPr>
            <a:normAutofit/>
          </a:bodyPr>
          <a:lstStyle>
            <a:lvl1pPr>
              <a:defRPr sz="1800">
                <a:solidFill>
                  <a:schemeClr val="tx1">
                    <a:lumMod val="75000"/>
                    <a:lumOff val="25000"/>
                  </a:schemeClr>
                </a:solidFill>
              </a:defRPr>
            </a:lvl1pPr>
          </a:lstStyle>
          <a:p>
            <a:pPr lvl="0"/>
            <a:r>
              <a:rPr lang="en-US" dirty="0"/>
              <a:t>Add text</a:t>
            </a:r>
          </a:p>
        </p:txBody>
      </p:sp>
    </p:spTree>
    <p:extLst>
      <p:ext uri="{BB962C8B-B14F-4D97-AF65-F5344CB8AC3E}">
        <p14:creationId xmlns:p14="http://schemas.microsoft.com/office/powerpoint/2010/main" val="838183944"/>
      </p:ext>
    </p:extLst>
  </p:cSld>
  <p:clrMapOvr>
    <a:masterClrMapping/>
  </p:clrMapOvr>
  <p:extLst>
    <p:ext uri="{DCECCB84-F9BA-43D5-87BE-67443E8EF086}">
      <p15:sldGuideLst xmlns:p15="http://schemas.microsoft.com/office/powerpoint/2012/main">
        <p15:guide id="1" orient="horz" pos="1296"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914400" y="1484785"/>
            <a:ext cx="10558197" cy="1470025"/>
          </a:xfrm>
        </p:spPr>
        <p:txBody>
          <a:bodyPr anchor="t"/>
          <a:lstStyle>
            <a:lvl1pPr>
              <a:defRPr/>
            </a:lvl1pPr>
          </a:lstStyle>
          <a:p>
            <a:r>
              <a:rPr lang="en-US" dirty="0"/>
              <a:t>Click to add title</a:t>
            </a:r>
            <a:endParaRPr lang="en-GB" dirty="0"/>
          </a:p>
        </p:txBody>
      </p:sp>
      <p:sp>
        <p:nvSpPr>
          <p:cNvPr id="3" name="Subtitle 2"/>
          <p:cNvSpPr>
            <a:spLocks noGrp="1"/>
          </p:cNvSpPr>
          <p:nvPr>
            <p:ph type="subTitle" idx="1" hasCustomPrompt="1"/>
          </p:nvPr>
        </p:nvSpPr>
        <p:spPr>
          <a:xfrm>
            <a:off x="911424" y="2924944"/>
            <a:ext cx="10561173" cy="792088"/>
          </a:xfrm>
        </p:spPr>
        <p:txBody>
          <a:bodyPr/>
          <a:lstStyle>
            <a:lvl1pPr marL="0" indent="0" algn="l">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add subtitle</a:t>
            </a:r>
            <a:endParaRPr lang="en-GB" dirty="0"/>
          </a:p>
        </p:txBody>
      </p:sp>
    </p:spTree>
    <p:extLst>
      <p:ext uri="{BB962C8B-B14F-4D97-AF65-F5344CB8AC3E}">
        <p14:creationId xmlns:p14="http://schemas.microsoft.com/office/powerpoint/2010/main" val="14928413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63ADE677-80E4-4C55-8DC6-890285D9A295}" type="datetimeFigureOut">
              <a:rPr lang="en-GB" smtClean="0"/>
              <a:t>23/06/2026</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60B7C0A3-62B0-4858-88B0-E542433816C4}" type="slidenum">
              <a:rPr lang="en-GB" smtClean="0"/>
              <a:t>‹#›</a:t>
            </a:fld>
            <a:endParaRPr lang="en-GB"/>
          </a:p>
        </p:txBody>
      </p:sp>
    </p:spTree>
    <p:extLst>
      <p:ext uri="{BB962C8B-B14F-4D97-AF65-F5344CB8AC3E}">
        <p14:creationId xmlns:p14="http://schemas.microsoft.com/office/powerpoint/2010/main" val="19294535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63ADE677-80E4-4C55-8DC6-890285D9A295}" type="datetimeFigureOut">
              <a:rPr lang="en-GB" smtClean="0"/>
              <a:t>23/06/2026</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60B7C0A3-62B0-4858-88B0-E542433816C4}" type="slidenum">
              <a:rPr lang="en-GB" smtClean="0"/>
              <a:t>‹#›</a:t>
            </a:fld>
            <a:endParaRPr lang="en-GB"/>
          </a:p>
        </p:txBody>
      </p:sp>
    </p:spTree>
    <p:extLst>
      <p:ext uri="{BB962C8B-B14F-4D97-AF65-F5344CB8AC3E}">
        <p14:creationId xmlns:p14="http://schemas.microsoft.com/office/powerpoint/2010/main" val="18786340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63ADE677-80E4-4C55-8DC6-890285D9A295}" type="datetimeFigureOut">
              <a:rPr lang="en-GB" smtClean="0"/>
              <a:t>23/06/2026</a:t>
            </a:fld>
            <a:endParaRPr lang="en-GB"/>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60B7C0A3-62B0-4858-88B0-E542433816C4}" type="slidenum">
              <a:rPr lang="en-GB" smtClean="0"/>
              <a:t>‹#›</a:t>
            </a:fld>
            <a:endParaRPr lang="en-GB"/>
          </a:p>
        </p:txBody>
      </p:sp>
    </p:spTree>
    <p:extLst>
      <p:ext uri="{BB962C8B-B14F-4D97-AF65-F5344CB8AC3E}">
        <p14:creationId xmlns:p14="http://schemas.microsoft.com/office/powerpoint/2010/main" val="35285147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609600" y="6356351"/>
            <a:ext cx="2844800" cy="365125"/>
          </a:xfrm>
          <a:prstGeom prst="rect">
            <a:avLst/>
          </a:prstGeom>
        </p:spPr>
        <p:txBody>
          <a:bodyPr/>
          <a:lstStyle/>
          <a:p>
            <a:fld id="{63ADE677-80E4-4C55-8DC6-890285D9A295}" type="datetimeFigureOut">
              <a:rPr lang="en-GB" smtClean="0"/>
              <a:t>23/06/2026</a:t>
            </a:fld>
            <a:endParaRPr lang="en-GB"/>
          </a:p>
        </p:txBody>
      </p:sp>
      <p:sp>
        <p:nvSpPr>
          <p:cNvPr id="8" name="Footer Placeholder 7"/>
          <p:cNvSpPr>
            <a:spLocks noGrp="1"/>
          </p:cNvSpPr>
          <p:nvPr>
            <p:ph type="ftr" sz="quarter" idx="11"/>
          </p:nvPr>
        </p:nvSpPr>
        <p:spPr>
          <a:xfrm>
            <a:off x="4165600" y="6356351"/>
            <a:ext cx="3860800" cy="365125"/>
          </a:xfrm>
          <a:prstGeom prst="rect">
            <a:avLst/>
          </a:prstGeom>
        </p:spPr>
        <p:txBody>
          <a:bodyPr/>
          <a:lstStyle/>
          <a:p>
            <a:endParaRPr lang="en-GB"/>
          </a:p>
        </p:txBody>
      </p:sp>
      <p:sp>
        <p:nvSpPr>
          <p:cNvPr id="9" name="Slide Number Placeholder 8"/>
          <p:cNvSpPr>
            <a:spLocks noGrp="1"/>
          </p:cNvSpPr>
          <p:nvPr>
            <p:ph type="sldNum" sz="quarter" idx="12"/>
          </p:nvPr>
        </p:nvSpPr>
        <p:spPr>
          <a:xfrm>
            <a:off x="8737600" y="6356351"/>
            <a:ext cx="2844800" cy="365125"/>
          </a:xfrm>
          <a:prstGeom prst="rect">
            <a:avLst/>
          </a:prstGeom>
        </p:spPr>
        <p:txBody>
          <a:bodyPr/>
          <a:lstStyle/>
          <a:p>
            <a:fld id="{60B7C0A3-62B0-4858-88B0-E542433816C4}" type="slidenum">
              <a:rPr lang="en-GB" smtClean="0"/>
              <a:t>‹#›</a:t>
            </a:fld>
            <a:endParaRPr lang="en-GB"/>
          </a:p>
        </p:txBody>
      </p:sp>
    </p:spTree>
    <p:extLst>
      <p:ext uri="{BB962C8B-B14F-4D97-AF65-F5344CB8AC3E}">
        <p14:creationId xmlns:p14="http://schemas.microsoft.com/office/powerpoint/2010/main" val="26276892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a:xfrm>
            <a:off x="609600" y="6356351"/>
            <a:ext cx="2844800" cy="365125"/>
          </a:xfrm>
          <a:prstGeom prst="rect">
            <a:avLst/>
          </a:prstGeom>
        </p:spPr>
        <p:txBody>
          <a:bodyPr/>
          <a:lstStyle/>
          <a:p>
            <a:fld id="{63ADE677-80E4-4C55-8DC6-890285D9A295}" type="datetimeFigureOut">
              <a:rPr lang="en-GB" smtClean="0"/>
              <a:t>23/06/2026</a:t>
            </a:fld>
            <a:endParaRPr lang="en-GB"/>
          </a:p>
        </p:txBody>
      </p:sp>
      <p:sp>
        <p:nvSpPr>
          <p:cNvPr id="4" name="Footer Placeholder 3"/>
          <p:cNvSpPr>
            <a:spLocks noGrp="1"/>
          </p:cNvSpPr>
          <p:nvPr>
            <p:ph type="ftr" sz="quarter" idx="11"/>
          </p:nvPr>
        </p:nvSpPr>
        <p:spPr>
          <a:xfrm>
            <a:off x="4165600" y="6356351"/>
            <a:ext cx="3860800" cy="365125"/>
          </a:xfrm>
          <a:prstGeom prst="rect">
            <a:avLst/>
          </a:prstGeom>
        </p:spPr>
        <p:txBody>
          <a:bodyPr/>
          <a:lstStyle/>
          <a:p>
            <a:endParaRPr lang="en-GB"/>
          </a:p>
        </p:txBody>
      </p:sp>
      <p:sp>
        <p:nvSpPr>
          <p:cNvPr id="5" name="Slide Number Placeholder 4"/>
          <p:cNvSpPr>
            <a:spLocks noGrp="1"/>
          </p:cNvSpPr>
          <p:nvPr>
            <p:ph type="sldNum" sz="quarter" idx="12"/>
          </p:nvPr>
        </p:nvSpPr>
        <p:spPr>
          <a:xfrm>
            <a:off x="8737600" y="6356351"/>
            <a:ext cx="2844800" cy="365125"/>
          </a:xfrm>
          <a:prstGeom prst="rect">
            <a:avLst/>
          </a:prstGeom>
        </p:spPr>
        <p:txBody>
          <a:bodyPr/>
          <a:lstStyle/>
          <a:p>
            <a:fld id="{60B7C0A3-62B0-4858-88B0-E542433816C4}" type="slidenum">
              <a:rPr lang="en-GB" smtClean="0"/>
              <a:t>‹#›</a:t>
            </a:fld>
            <a:endParaRPr lang="en-GB"/>
          </a:p>
        </p:txBody>
      </p:sp>
    </p:spTree>
    <p:extLst>
      <p:ext uri="{BB962C8B-B14F-4D97-AF65-F5344CB8AC3E}">
        <p14:creationId xmlns:p14="http://schemas.microsoft.com/office/powerpoint/2010/main" val="26261274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09600" y="6356351"/>
            <a:ext cx="2844800" cy="365125"/>
          </a:xfrm>
          <a:prstGeom prst="rect">
            <a:avLst/>
          </a:prstGeom>
        </p:spPr>
        <p:txBody>
          <a:bodyPr/>
          <a:lstStyle/>
          <a:p>
            <a:fld id="{63ADE677-80E4-4C55-8DC6-890285D9A295}" type="datetimeFigureOut">
              <a:rPr lang="en-GB" smtClean="0"/>
              <a:t>23/06/2026</a:t>
            </a:fld>
            <a:endParaRPr lang="en-GB"/>
          </a:p>
        </p:txBody>
      </p:sp>
      <p:sp>
        <p:nvSpPr>
          <p:cNvPr id="3" name="Footer Placeholder 2"/>
          <p:cNvSpPr>
            <a:spLocks noGrp="1"/>
          </p:cNvSpPr>
          <p:nvPr>
            <p:ph type="ftr" sz="quarter" idx="11"/>
          </p:nvPr>
        </p:nvSpPr>
        <p:spPr>
          <a:xfrm>
            <a:off x="4165600" y="6356351"/>
            <a:ext cx="38608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8737600" y="6356351"/>
            <a:ext cx="2844800" cy="365125"/>
          </a:xfrm>
          <a:prstGeom prst="rect">
            <a:avLst/>
          </a:prstGeom>
        </p:spPr>
        <p:txBody>
          <a:bodyPr/>
          <a:lstStyle/>
          <a:p>
            <a:fld id="{60B7C0A3-62B0-4858-88B0-E542433816C4}" type="slidenum">
              <a:rPr lang="en-GB" smtClean="0"/>
              <a:t>‹#›</a:t>
            </a:fld>
            <a:endParaRPr lang="en-GB"/>
          </a:p>
        </p:txBody>
      </p:sp>
    </p:spTree>
    <p:extLst>
      <p:ext uri="{BB962C8B-B14F-4D97-AF65-F5344CB8AC3E}">
        <p14:creationId xmlns:p14="http://schemas.microsoft.com/office/powerpoint/2010/main" val="8271298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63ADE677-80E4-4C55-8DC6-890285D9A295}" type="datetimeFigureOut">
              <a:rPr lang="en-GB" smtClean="0"/>
              <a:t>23/06/2026</a:t>
            </a:fld>
            <a:endParaRPr lang="en-GB"/>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60B7C0A3-62B0-4858-88B0-E542433816C4}" type="slidenum">
              <a:rPr lang="en-GB" smtClean="0"/>
              <a:t>‹#›</a:t>
            </a:fld>
            <a:endParaRPr lang="en-GB"/>
          </a:p>
        </p:txBody>
      </p:sp>
    </p:spTree>
    <p:extLst>
      <p:ext uri="{BB962C8B-B14F-4D97-AF65-F5344CB8AC3E}">
        <p14:creationId xmlns:p14="http://schemas.microsoft.com/office/powerpoint/2010/main" val="23405672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63ADE677-80E4-4C55-8DC6-890285D9A295}" type="datetimeFigureOut">
              <a:rPr lang="en-GB" smtClean="0"/>
              <a:t>23/06/2026</a:t>
            </a:fld>
            <a:endParaRPr lang="en-GB"/>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60B7C0A3-62B0-4858-88B0-E542433816C4}" type="slidenum">
              <a:rPr lang="en-GB" smtClean="0"/>
              <a:t>‹#›</a:t>
            </a:fld>
            <a:endParaRPr lang="en-GB"/>
          </a:p>
        </p:txBody>
      </p:sp>
    </p:spTree>
    <p:extLst>
      <p:ext uri="{BB962C8B-B14F-4D97-AF65-F5344CB8AC3E}">
        <p14:creationId xmlns:p14="http://schemas.microsoft.com/office/powerpoint/2010/main" val="16345193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63ADE677-80E4-4C55-8DC6-890285D9A295}" type="datetimeFigureOut">
              <a:rPr lang="en-GB" smtClean="0"/>
              <a:t>23/06/2026</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60B7C0A3-62B0-4858-88B0-E542433816C4}" type="slidenum">
              <a:rPr lang="en-GB" smtClean="0"/>
              <a:t>‹#›</a:t>
            </a:fld>
            <a:endParaRPr lang="en-GB"/>
          </a:p>
        </p:txBody>
      </p:sp>
    </p:spTree>
    <p:extLst>
      <p:ext uri="{BB962C8B-B14F-4D97-AF65-F5344CB8AC3E}">
        <p14:creationId xmlns:p14="http://schemas.microsoft.com/office/powerpoint/2010/main" val="235361243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63ADE677-80E4-4C55-8DC6-890285D9A295}" type="datetimeFigureOut">
              <a:rPr lang="en-GB" smtClean="0"/>
              <a:t>23/06/2026</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60B7C0A3-62B0-4858-88B0-E542433816C4}" type="slidenum">
              <a:rPr lang="en-GB" smtClean="0"/>
              <a:t>‹#›</a:t>
            </a:fld>
            <a:endParaRPr lang="en-GB"/>
          </a:p>
        </p:txBody>
      </p:sp>
    </p:spTree>
    <p:extLst>
      <p:ext uri="{BB962C8B-B14F-4D97-AF65-F5344CB8AC3E}">
        <p14:creationId xmlns:p14="http://schemas.microsoft.com/office/powerpoint/2010/main" val="238059315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9" name="Text Placeholder 8"/>
          <p:cNvSpPr>
            <a:spLocks noGrp="1"/>
          </p:cNvSpPr>
          <p:nvPr>
            <p:ph type="body" sz="quarter" idx="10" hasCustomPrompt="1"/>
          </p:nvPr>
        </p:nvSpPr>
        <p:spPr>
          <a:xfrm>
            <a:off x="624418" y="1916114"/>
            <a:ext cx="10943167" cy="4249737"/>
          </a:xfrm>
          <a:prstGeom prst="rect">
            <a:avLst/>
          </a:prstGeom>
        </p:spPr>
        <p:txBody>
          <a:bodyPr/>
          <a:lstStyle>
            <a:lvl1pPr>
              <a:defRPr sz="2700" b="1" baseline="0">
                <a:latin typeface="+mj-lt"/>
              </a:defRPr>
            </a:lvl1pPr>
            <a:lvl2pPr>
              <a:defRPr baseline="0"/>
            </a:lvl2pPr>
          </a:lstStyle>
          <a:p>
            <a:pPr lvl="0"/>
            <a:r>
              <a:rPr lang="en-US" dirty="0"/>
              <a:t>Use this format for subtitles 27pt Arial Bold</a:t>
            </a:r>
          </a:p>
          <a:p>
            <a:pPr lvl="1"/>
            <a:r>
              <a:rPr lang="en-US" dirty="0"/>
              <a:t>Use this format for regular text. Text should be 20pt Arial, but can no smaller than 18pt. </a:t>
            </a:r>
            <a:endParaRPr lang="en-GB" dirty="0"/>
          </a:p>
        </p:txBody>
      </p:sp>
    </p:spTree>
    <p:extLst>
      <p:ext uri="{BB962C8B-B14F-4D97-AF65-F5344CB8AC3E}">
        <p14:creationId xmlns:p14="http://schemas.microsoft.com/office/powerpoint/2010/main" val="37084152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9" name="Text Placeholder 8"/>
          <p:cNvSpPr>
            <a:spLocks noGrp="1"/>
          </p:cNvSpPr>
          <p:nvPr>
            <p:ph type="body" sz="quarter" idx="10" hasCustomPrompt="1"/>
          </p:nvPr>
        </p:nvSpPr>
        <p:spPr>
          <a:xfrm>
            <a:off x="624418" y="1916114"/>
            <a:ext cx="10943167" cy="4249737"/>
          </a:xfrm>
          <a:prstGeom prst="rect">
            <a:avLst/>
          </a:prstGeom>
        </p:spPr>
        <p:txBody>
          <a:bodyPr/>
          <a:lstStyle>
            <a:lvl1pPr>
              <a:defRPr sz="2700" b="1" baseline="0">
                <a:latin typeface="+mj-lt"/>
              </a:defRPr>
            </a:lvl1pPr>
            <a:lvl2pPr>
              <a:defRPr baseline="0"/>
            </a:lvl2pPr>
          </a:lstStyle>
          <a:p>
            <a:pPr lvl="0"/>
            <a:r>
              <a:rPr lang="en-US" dirty="0"/>
              <a:t>Use this format for subtitles 27pt Arial Bold</a:t>
            </a:r>
          </a:p>
          <a:p>
            <a:pPr lvl="1"/>
            <a:r>
              <a:rPr lang="en-US" dirty="0"/>
              <a:t>Use this format for regular text. Text should be 20pt Arial, but can no smaller than 18pt. </a:t>
            </a:r>
            <a:endParaRPr lang="en-GB" dirty="0"/>
          </a:p>
        </p:txBody>
      </p:sp>
    </p:spTree>
    <p:extLst>
      <p:ext uri="{BB962C8B-B14F-4D97-AF65-F5344CB8AC3E}">
        <p14:creationId xmlns:p14="http://schemas.microsoft.com/office/powerpoint/2010/main" val="260836541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and text singl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
        <p:nvSpPr>
          <p:cNvPr id="3" name="Text Placeholder 8"/>
          <p:cNvSpPr>
            <a:spLocks noGrp="1"/>
          </p:cNvSpPr>
          <p:nvPr>
            <p:ph type="body" sz="quarter" idx="10" hasCustomPrompt="1"/>
          </p:nvPr>
        </p:nvSpPr>
        <p:spPr>
          <a:xfrm>
            <a:off x="624418" y="1916114"/>
            <a:ext cx="10943167" cy="576783"/>
          </a:xfrm>
          <a:prstGeom prst="rect">
            <a:avLst/>
          </a:prstGeom>
        </p:spPr>
        <p:txBody>
          <a:bodyPr/>
          <a:lstStyle>
            <a:lvl1pPr>
              <a:defRPr sz="2700" b="1" baseline="0">
                <a:latin typeface="+mj-lt"/>
              </a:defRPr>
            </a:lvl1pPr>
            <a:lvl2pPr>
              <a:defRPr baseline="0"/>
            </a:lvl2pPr>
          </a:lstStyle>
          <a:p>
            <a:pPr lvl="0"/>
            <a:r>
              <a:rPr lang="en-US" dirty="0"/>
              <a:t>Use this format for subtitles 27pt Arial Bold</a:t>
            </a:r>
          </a:p>
          <a:p>
            <a:pPr lvl="1"/>
            <a:endParaRPr lang="en-US" dirty="0"/>
          </a:p>
          <a:p>
            <a:pPr lvl="1"/>
            <a:endParaRPr lang="en-GB" dirty="0"/>
          </a:p>
        </p:txBody>
      </p:sp>
      <p:sp>
        <p:nvSpPr>
          <p:cNvPr id="7" name="Text Placeholder 6"/>
          <p:cNvSpPr>
            <a:spLocks noGrp="1"/>
          </p:cNvSpPr>
          <p:nvPr>
            <p:ph type="body" sz="quarter" idx="11" hasCustomPrompt="1"/>
          </p:nvPr>
        </p:nvSpPr>
        <p:spPr>
          <a:xfrm>
            <a:off x="623392" y="2636838"/>
            <a:ext cx="10944192" cy="3313112"/>
          </a:xfrm>
          <a:prstGeom prst="rect">
            <a:avLst/>
          </a:prstGeom>
        </p:spPr>
        <p:txBody>
          <a:bodyPr/>
          <a:lstStyle>
            <a:lvl1pPr>
              <a:defRPr sz="2000" b="0">
                <a:solidFill>
                  <a:schemeClr val="tx1"/>
                </a:solidFill>
              </a:defRPr>
            </a:lvl1pPr>
            <a:lvl2pPr>
              <a:defRPr sz="2000">
                <a:solidFill>
                  <a:schemeClr val="tx1"/>
                </a:solidFill>
              </a:defRPr>
            </a:lvl2pPr>
            <a:lvl3pPr>
              <a:defRPr sz="2000">
                <a:solidFill>
                  <a:schemeClr val="tx1"/>
                </a:solidFill>
              </a:defRPr>
            </a:lvl3pPr>
            <a:lvl4pPr>
              <a:defRPr sz="2000">
                <a:solidFill>
                  <a:schemeClr val="tx1"/>
                </a:solidFill>
              </a:defRPr>
            </a:lvl4pPr>
            <a:lvl5pPr>
              <a:defRPr sz="2000">
                <a:solidFill>
                  <a:schemeClr val="tx1"/>
                </a:solidFill>
              </a:defRPr>
            </a:lvl5pPr>
          </a:lstStyle>
          <a:p>
            <a:pPr lvl="0"/>
            <a:r>
              <a:rPr lang="en-US" dirty="0"/>
              <a:t>Click to text which should be 20pt Arial – never less than 18pt</a:t>
            </a:r>
            <a:endParaRPr lang="en-GB" dirty="0"/>
          </a:p>
        </p:txBody>
      </p:sp>
    </p:spTree>
    <p:extLst>
      <p:ext uri="{BB962C8B-B14F-4D97-AF65-F5344CB8AC3E}">
        <p14:creationId xmlns:p14="http://schemas.microsoft.com/office/powerpoint/2010/main" val="405542324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 column with photo o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
        <p:nvSpPr>
          <p:cNvPr id="3" name="Text Placeholder 8"/>
          <p:cNvSpPr>
            <a:spLocks noGrp="1"/>
          </p:cNvSpPr>
          <p:nvPr>
            <p:ph type="body" sz="quarter" idx="10" hasCustomPrompt="1"/>
          </p:nvPr>
        </p:nvSpPr>
        <p:spPr>
          <a:xfrm>
            <a:off x="624417" y="1700809"/>
            <a:ext cx="10943167" cy="576783"/>
          </a:xfrm>
          <a:prstGeom prst="rect">
            <a:avLst/>
          </a:prstGeom>
        </p:spPr>
        <p:txBody>
          <a:bodyPr/>
          <a:lstStyle>
            <a:lvl1pPr>
              <a:defRPr sz="2700" b="1" baseline="0">
                <a:latin typeface="+mj-lt"/>
              </a:defRPr>
            </a:lvl1pPr>
            <a:lvl2pPr>
              <a:defRPr baseline="0"/>
            </a:lvl2pPr>
          </a:lstStyle>
          <a:p>
            <a:pPr lvl="0"/>
            <a:r>
              <a:rPr lang="en-US" dirty="0"/>
              <a:t>Use this format for subtitles 27pt Arial Bold</a:t>
            </a:r>
          </a:p>
          <a:p>
            <a:pPr lvl="1"/>
            <a:endParaRPr lang="en-US" dirty="0"/>
          </a:p>
          <a:p>
            <a:pPr lvl="1"/>
            <a:endParaRPr lang="en-GB" dirty="0"/>
          </a:p>
        </p:txBody>
      </p:sp>
      <p:sp>
        <p:nvSpPr>
          <p:cNvPr id="7" name="Text Placeholder 6"/>
          <p:cNvSpPr>
            <a:spLocks noGrp="1"/>
          </p:cNvSpPr>
          <p:nvPr>
            <p:ph type="body" sz="quarter" idx="11" hasCustomPrompt="1"/>
          </p:nvPr>
        </p:nvSpPr>
        <p:spPr>
          <a:xfrm>
            <a:off x="623392" y="2636838"/>
            <a:ext cx="10944192" cy="3313112"/>
          </a:xfrm>
          <a:prstGeom prst="rect">
            <a:avLst/>
          </a:prstGeom>
        </p:spPr>
        <p:txBody>
          <a:bodyPr numCol="2"/>
          <a:lstStyle>
            <a:lvl1pPr>
              <a:defRPr sz="2000" b="0">
                <a:solidFill>
                  <a:schemeClr val="tx1"/>
                </a:solidFill>
              </a:defRPr>
            </a:lvl1pPr>
            <a:lvl2pPr>
              <a:defRPr sz="2000">
                <a:solidFill>
                  <a:schemeClr val="tx1"/>
                </a:solidFill>
              </a:defRPr>
            </a:lvl2pPr>
            <a:lvl3pPr>
              <a:defRPr sz="2000">
                <a:solidFill>
                  <a:schemeClr val="tx1"/>
                </a:solidFill>
              </a:defRPr>
            </a:lvl3pPr>
            <a:lvl4pPr>
              <a:defRPr sz="2000">
                <a:solidFill>
                  <a:schemeClr val="tx1"/>
                </a:solidFill>
              </a:defRPr>
            </a:lvl4pPr>
            <a:lvl5pPr>
              <a:defRPr sz="2000">
                <a:solidFill>
                  <a:schemeClr val="tx1"/>
                </a:solidFill>
              </a:defRPr>
            </a:lvl5pPr>
          </a:lstStyle>
          <a:p>
            <a:pPr lvl="0"/>
            <a:r>
              <a:rPr lang="en-US" dirty="0"/>
              <a:t>Click to text which should be 20pt Arial – never less than 18pt</a:t>
            </a:r>
            <a:endParaRPr lang="en-GB" dirty="0"/>
          </a:p>
        </p:txBody>
      </p:sp>
      <p:pic>
        <p:nvPicPr>
          <p:cNvPr id="5" name="Picture 4" descr="Speech-bubble.pn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175786" y="2187293"/>
            <a:ext cx="4333903" cy="3631175"/>
          </a:xfrm>
          <a:prstGeom prst="rect">
            <a:avLst/>
          </a:prstGeom>
        </p:spPr>
      </p:pic>
      <p:sp>
        <p:nvSpPr>
          <p:cNvPr id="6" name="Picture Placeholder 6"/>
          <p:cNvSpPr>
            <a:spLocks noGrp="1"/>
          </p:cNvSpPr>
          <p:nvPr>
            <p:ph type="pic" sz="quarter" idx="12"/>
          </p:nvPr>
        </p:nvSpPr>
        <p:spPr>
          <a:xfrm>
            <a:off x="7536161" y="2492897"/>
            <a:ext cx="3613151" cy="2725283"/>
          </a:xfrm>
          <a:prstGeom prst="ellipse">
            <a:avLst/>
          </a:prstGeom>
        </p:spPr>
        <p:txBody>
          <a:bodyPr/>
          <a:lstStyle/>
          <a:p>
            <a:endParaRPr lang="en-GB" dirty="0"/>
          </a:p>
        </p:txBody>
      </p:sp>
    </p:spTree>
    <p:extLst>
      <p:ext uri="{BB962C8B-B14F-4D97-AF65-F5344CB8AC3E}">
        <p14:creationId xmlns:p14="http://schemas.microsoft.com/office/powerpoint/2010/main" val="285344670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Text Placeholder 2"/>
          <p:cNvSpPr>
            <a:spLocks noGrp="1"/>
          </p:cNvSpPr>
          <p:nvPr>
            <p:ph idx="1"/>
          </p:nvPr>
        </p:nvSpPr>
        <p:spPr>
          <a:xfrm>
            <a:off x="609600" y="1844824"/>
            <a:ext cx="10972800" cy="4525963"/>
          </a:xfrm>
          <a:prstGeom prst="rect">
            <a:avLst/>
          </a:prstGeom>
        </p:spPr>
        <p:txBody>
          <a:bodyPr vert="horz" lIns="91440" tIns="45720" rIns="91440" bIns="45720" rtlCol="0">
            <a:normAutofit/>
          </a:bodyPr>
          <a:lstStyle>
            <a:lvl1pPr>
              <a:defRPr sz="2700">
                <a:solidFill>
                  <a:srgbClr val="4D5C6D"/>
                </a:solidFill>
                <a:latin typeface="Arial Rounded MT Bold" panose="020F0704030504030204" pitchFamily="34" charset="0"/>
              </a:defRPr>
            </a:lvl1pPr>
            <a:lvl2pPr marL="0" indent="0">
              <a:defRPr sz="2000">
                <a:latin typeface="Arial" panose="020B0604020202020204" pitchFamily="34" charset="0"/>
                <a:cs typeface="Arial" panose="020B0604020202020204" pitchFamily="34" charset="0"/>
              </a:defRPr>
            </a:lvl2pPr>
          </a:lstStyle>
          <a:p>
            <a:pPr lvl="0"/>
            <a:r>
              <a:rPr lang="en-US" dirty="0"/>
              <a:t>Click here to add subtitle if you need one</a:t>
            </a:r>
          </a:p>
          <a:p>
            <a:pPr lvl="1"/>
            <a:endParaRPr lang="en-US" dirty="0"/>
          </a:p>
          <a:p>
            <a:pPr lvl="1"/>
            <a:r>
              <a:rPr lang="en-US" dirty="0"/>
              <a:t>Add your text in here – Arial 20pt – never go smaller than 18pt text</a:t>
            </a:r>
            <a:endParaRPr lang="en-GB" dirty="0"/>
          </a:p>
        </p:txBody>
      </p:sp>
    </p:spTree>
    <p:extLst>
      <p:ext uri="{BB962C8B-B14F-4D97-AF65-F5344CB8AC3E}">
        <p14:creationId xmlns:p14="http://schemas.microsoft.com/office/powerpoint/2010/main" val="284710667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609600" y="404664"/>
            <a:ext cx="10972800" cy="1143000"/>
          </a:xfrm>
          <a:prstGeom prst="rect">
            <a:avLst/>
          </a:prstGeom>
        </p:spPr>
        <p:txBody>
          <a:bodyPr vert="horz" lIns="91440" tIns="45720" rIns="91440" bIns="45720" rtlCol="0" anchor="ctr">
            <a:normAutofit/>
          </a:bodyPr>
          <a:lstStyle/>
          <a:p>
            <a:r>
              <a:rPr lang="en-US" dirty="0"/>
              <a:t>Click to edit enter title</a:t>
            </a:r>
            <a:endParaRPr lang="en-GB" dirty="0"/>
          </a:p>
        </p:txBody>
      </p:sp>
      <p:sp>
        <p:nvSpPr>
          <p:cNvPr id="8" name="Text Placeholder 2"/>
          <p:cNvSpPr>
            <a:spLocks noGrp="1"/>
          </p:cNvSpPr>
          <p:nvPr>
            <p:ph idx="1"/>
          </p:nvPr>
        </p:nvSpPr>
        <p:spPr>
          <a:xfrm>
            <a:off x="609600" y="1844824"/>
            <a:ext cx="10972800" cy="4525963"/>
          </a:xfrm>
          <a:prstGeom prst="rect">
            <a:avLst/>
          </a:prstGeom>
        </p:spPr>
        <p:txBody>
          <a:bodyPr vert="horz" lIns="91440" tIns="45720" rIns="91440" bIns="45720" rtlCol="0">
            <a:normAutofit/>
          </a:bodyPr>
          <a:lstStyle/>
          <a:p>
            <a:pPr lvl="0"/>
            <a:r>
              <a:rPr lang="en-US" dirty="0"/>
              <a:t>Click here to add subtitle if you need one</a:t>
            </a:r>
          </a:p>
          <a:p>
            <a:pPr lvl="1"/>
            <a:endParaRPr lang="en-US" dirty="0"/>
          </a:p>
          <a:p>
            <a:pPr lvl="1"/>
            <a:r>
              <a:rPr lang="en-US" dirty="0"/>
              <a:t>Add your text in here – Arial 20pt – never go smaller than 18pt text</a:t>
            </a:r>
            <a:endParaRPr lang="en-GB" dirty="0"/>
          </a:p>
        </p:txBody>
      </p:sp>
    </p:spTree>
    <p:extLst>
      <p:ext uri="{BB962C8B-B14F-4D97-AF65-F5344CB8AC3E}">
        <p14:creationId xmlns:p14="http://schemas.microsoft.com/office/powerpoint/2010/main" val="176292534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3BCE6EF9-876F-48D0-B94D-F4436E5065C8}" type="datetimeFigureOut">
              <a:rPr lang="en-GB" smtClean="0"/>
              <a:t>23/06/2026</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1A505D52-FDE8-42BE-9EA8-4D0BD63BDD65}" type="slidenum">
              <a:rPr lang="en-GB" smtClean="0"/>
              <a:t>‹#›</a:t>
            </a:fld>
            <a:endParaRPr lang="en-GB"/>
          </a:p>
        </p:txBody>
      </p:sp>
    </p:spTree>
    <p:extLst>
      <p:ext uri="{BB962C8B-B14F-4D97-AF65-F5344CB8AC3E}">
        <p14:creationId xmlns:p14="http://schemas.microsoft.com/office/powerpoint/2010/main" val="333447591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
        <p:nvSpPr>
          <p:cNvPr id="3" name="Content Placeholder 2"/>
          <p:cNvSpPr>
            <a:spLocks noGrp="1"/>
          </p:cNvSpPr>
          <p:nvPr>
            <p:ph sz="half" idx="1"/>
          </p:nvPr>
        </p:nvSpPr>
        <p:spPr>
          <a:xfrm>
            <a:off x="609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3BCE6EF9-876F-48D0-B94D-F4436E5065C8}" type="datetimeFigureOut">
              <a:rPr lang="en-GB" smtClean="0"/>
              <a:t>23/06/2026</a:t>
            </a:fld>
            <a:endParaRPr lang="en-GB"/>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1A505D52-FDE8-42BE-9EA8-4D0BD63BDD65}" type="slidenum">
              <a:rPr lang="en-GB" smtClean="0"/>
              <a:t>‹#›</a:t>
            </a:fld>
            <a:endParaRPr lang="en-GB"/>
          </a:p>
        </p:txBody>
      </p:sp>
    </p:spTree>
    <p:extLst>
      <p:ext uri="{BB962C8B-B14F-4D97-AF65-F5344CB8AC3E}">
        <p14:creationId xmlns:p14="http://schemas.microsoft.com/office/powerpoint/2010/main" val="126513683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609600" y="6356351"/>
            <a:ext cx="2844800" cy="365125"/>
          </a:xfrm>
          <a:prstGeom prst="rect">
            <a:avLst/>
          </a:prstGeom>
        </p:spPr>
        <p:txBody>
          <a:bodyPr/>
          <a:lstStyle/>
          <a:p>
            <a:fld id="{3BCE6EF9-876F-48D0-B94D-F4436E5065C8}" type="datetimeFigureOut">
              <a:rPr lang="en-GB" smtClean="0"/>
              <a:t>23/06/2026</a:t>
            </a:fld>
            <a:endParaRPr lang="en-GB"/>
          </a:p>
        </p:txBody>
      </p:sp>
      <p:sp>
        <p:nvSpPr>
          <p:cNvPr id="8" name="Footer Placeholder 7"/>
          <p:cNvSpPr>
            <a:spLocks noGrp="1"/>
          </p:cNvSpPr>
          <p:nvPr>
            <p:ph type="ftr" sz="quarter" idx="11"/>
          </p:nvPr>
        </p:nvSpPr>
        <p:spPr>
          <a:xfrm>
            <a:off x="4165600" y="6356351"/>
            <a:ext cx="3860800" cy="365125"/>
          </a:xfrm>
          <a:prstGeom prst="rect">
            <a:avLst/>
          </a:prstGeom>
        </p:spPr>
        <p:txBody>
          <a:bodyPr/>
          <a:lstStyle/>
          <a:p>
            <a:endParaRPr lang="en-GB"/>
          </a:p>
        </p:txBody>
      </p:sp>
      <p:sp>
        <p:nvSpPr>
          <p:cNvPr id="9" name="Slide Number Placeholder 8"/>
          <p:cNvSpPr>
            <a:spLocks noGrp="1"/>
          </p:cNvSpPr>
          <p:nvPr>
            <p:ph type="sldNum" sz="quarter" idx="12"/>
          </p:nvPr>
        </p:nvSpPr>
        <p:spPr>
          <a:xfrm>
            <a:off x="8737600" y="6356351"/>
            <a:ext cx="2844800" cy="365125"/>
          </a:xfrm>
          <a:prstGeom prst="rect">
            <a:avLst/>
          </a:prstGeom>
        </p:spPr>
        <p:txBody>
          <a:bodyPr/>
          <a:lstStyle/>
          <a:p>
            <a:fld id="{1A505D52-FDE8-42BE-9EA8-4D0BD63BDD65}" type="slidenum">
              <a:rPr lang="en-GB" smtClean="0"/>
              <a:t>‹#›</a:t>
            </a:fld>
            <a:endParaRPr lang="en-GB"/>
          </a:p>
        </p:txBody>
      </p:sp>
    </p:spTree>
    <p:extLst>
      <p:ext uri="{BB962C8B-B14F-4D97-AF65-F5344CB8AC3E}">
        <p14:creationId xmlns:p14="http://schemas.microsoft.com/office/powerpoint/2010/main" val="275425652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a:xfrm>
            <a:off x="609600" y="6356351"/>
            <a:ext cx="2844800" cy="365125"/>
          </a:xfrm>
          <a:prstGeom prst="rect">
            <a:avLst/>
          </a:prstGeom>
        </p:spPr>
        <p:txBody>
          <a:bodyPr/>
          <a:lstStyle/>
          <a:p>
            <a:fld id="{3BCE6EF9-876F-48D0-B94D-F4436E5065C8}" type="datetimeFigureOut">
              <a:rPr lang="en-GB" smtClean="0"/>
              <a:t>23/06/2026</a:t>
            </a:fld>
            <a:endParaRPr lang="en-GB"/>
          </a:p>
        </p:txBody>
      </p:sp>
      <p:sp>
        <p:nvSpPr>
          <p:cNvPr id="4" name="Footer Placeholder 3"/>
          <p:cNvSpPr>
            <a:spLocks noGrp="1"/>
          </p:cNvSpPr>
          <p:nvPr>
            <p:ph type="ftr" sz="quarter" idx="11"/>
          </p:nvPr>
        </p:nvSpPr>
        <p:spPr>
          <a:xfrm>
            <a:off x="4165600" y="6356351"/>
            <a:ext cx="3860800" cy="365125"/>
          </a:xfrm>
          <a:prstGeom prst="rect">
            <a:avLst/>
          </a:prstGeom>
        </p:spPr>
        <p:txBody>
          <a:bodyPr/>
          <a:lstStyle/>
          <a:p>
            <a:endParaRPr lang="en-GB"/>
          </a:p>
        </p:txBody>
      </p:sp>
      <p:sp>
        <p:nvSpPr>
          <p:cNvPr id="5" name="Slide Number Placeholder 4"/>
          <p:cNvSpPr>
            <a:spLocks noGrp="1"/>
          </p:cNvSpPr>
          <p:nvPr>
            <p:ph type="sldNum" sz="quarter" idx="12"/>
          </p:nvPr>
        </p:nvSpPr>
        <p:spPr>
          <a:xfrm>
            <a:off x="8737600" y="6356351"/>
            <a:ext cx="2844800" cy="365125"/>
          </a:xfrm>
          <a:prstGeom prst="rect">
            <a:avLst/>
          </a:prstGeom>
        </p:spPr>
        <p:txBody>
          <a:bodyPr/>
          <a:lstStyle/>
          <a:p>
            <a:fld id="{1A505D52-FDE8-42BE-9EA8-4D0BD63BDD65}" type="slidenum">
              <a:rPr lang="en-GB" smtClean="0"/>
              <a:t>‹#›</a:t>
            </a:fld>
            <a:endParaRPr lang="en-GB"/>
          </a:p>
        </p:txBody>
      </p:sp>
    </p:spTree>
    <p:extLst>
      <p:ext uri="{BB962C8B-B14F-4D97-AF65-F5344CB8AC3E}">
        <p14:creationId xmlns:p14="http://schemas.microsoft.com/office/powerpoint/2010/main" val="228061809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09600" y="6356351"/>
            <a:ext cx="2844800" cy="365125"/>
          </a:xfrm>
          <a:prstGeom prst="rect">
            <a:avLst/>
          </a:prstGeom>
        </p:spPr>
        <p:txBody>
          <a:bodyPr/>
          <a:lstStyle/>
          <a:p>
            <a:fld id="{3BCE6EF9-876F-48D0-B94D-F4436E5065C8}" type="datetimeFigureOut">
              <a:rPr lang="en-GB" smtClean="0"/>
              <a:t>23/06/2026</a:t>
            </a:fld>
            <a:endParaRPr lang="en-GB"/>
          </a:p>
        </p:txBody>
      </p:sp>
      <p:sp>
        <p:nvSpPr>
          <p:cNvPr id="3" name="Footer Placeholder 2"/>
          <p:cNvSpPr>
            <a:spLocks noGrp="1"/>
          </p:cNvSpPr>
          <p:nvPr>
            <p:ph type="ftr" sz="quarter" idx="11"/>
          </p:nvPr>
        </p:nvSpPr>
        <p:spPr>
          <a:xfrm>
            <a:off x="4165600" y="6356351"/>
            <a:ext cx="38608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8737600" y="6356351"/>
            <a:ext cx="2844800" cy="365125"/>
          </a:xfrm>
          <a:prstGeom prst="rect">
            <a:avLst/>
          </a:prstGeom>
        </p:spPr>
        <p:txBody>
          <a:bodyPr/>
          <a:lstStyle/>
          <a:p>
            <a:fld id="{1A505D52-FDE8-42BE-9EA8-4D0BD63BDD65}" type="slidenum">
              <a:rPr lang="en-GB" smtClean="0"/>
              <a:t>‹#›</a:t>
            </a:fld>
            <a:endParaRPr lang="en-GB"/>
          </a:p>
        </p:txBody>
      </p:sp>
    </p:spTree>
    <p:extLst>
      <p:ext uri="{BB962C8B-B14F-4D97-AF65-F5344CB8AC3E}">
        <p14:creationId xmlns:p14="http://schemas.microsoft.com/office/powerpoint/2010/main" val="130481159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3BCE6EF9-876F-48D0-B94D-F4436E5065C8}" type="datetimeFigureOut">
              <a:rPr lang="en-GB" smtClean="0"/>
              <a:t>23/06/2026</a:t>
            </a:fld>
            <a:endParaRPr lang="en-GB"/>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1A505D52-FDE8-42BE-9EA8-4D0BD63BDD65}" type="slidenum">
              <a:rPr lang="en-GB" smtClean="0"/>
              <a:t>‹#›</a:t>
            </a:fld>
            <a:endParaRPr lang="en-GB"/>
          </a:p>
        </p:txBody>
      </p:sp>
    </p:spTree>
    <p:extLst>
      <p:ext uri="{BB962C8B-B14F-4D97-AF65-F5344CB8AC3E}">
        <p14:creationId xmlns:p14="http://schemas.microsoft.com/office/powerpoint/2010/main" val="421475106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3BCE6EF9-876F-48D0-B94D-F4436E5065C8}" type="datetimeFigureOut">
              <a:rPr lang="en-GB" smtClean="0"/>
              <a:t>23/06/2026</a:t>
            </a:fld>
            <a:endParaRPr lang="en-GB"/>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1A505D52-FDE8-42BE-9EA8-4D0BD63BDD65}" type="slidenum">
              <a:rPr lang="en-GB" smtClean="0"/>
              <a:t>‹#›</a:t>
            </a:fld>
            <a:endParaRPr lang="en-GB"/>
          </a:p>
        </p:txBody>
      </p:sp>
    </p:spTree>
    <p:extLst>
      <p:ext uri="{BB962C8B-B14F-4D97-AF65-F5344CB8AC3E}">
        <p14:creationId xmlns:p14="http://schemas.microsoft.com/office/powerpoint/2010/main" val="24207966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609600" y="1844824"/>
            <a:ext cx="109728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3BCE6EF9-876F-48D0-B94D-F4436E5065C8}" type="datetimeFigureOut">
              <a:rPr lang="en-GB" smtClean="0"/>
              <a:t>23/06/2026</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1A505D52-FDE8-42BE-9EA8-4D0BD63BDD65}" type="slidenum">
              <a:rPr lang="en-GB" smtClean="0"/>
              <a:t>‹#›</a:t>
            </a:fld>
            <a:endParaRPr lang="en-GB"/>
          </a:p>
        </p:txBody>
      </p:sp>
    </p:spTree>
    <p:extLst>
      <p:ext uri="{BB962C8B-B14F-4D97-AF65-F5344CB8AC3E}">
        <p14:creationId xmlns:p14="http://schemas.microsoft.com/office/powerpoint/2010/main" val="226894202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3BCE6EF9-876F-48D0-B94D-F4436E5065C8}" type="datetimeFigureOut">
              <a:rPr lang="en-GB" smtClean="0"/>
              <a:t>23/06/2026</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1A505D52-FDE8-42BE-9EA8-4D0BD63BDD65}" type="slidenum">
              <a:rPr lang="en-GB" smtClean="0"/>
              <a:t>‹#›</a:t>
            </a:fld>
            <a:endParaRPr lang="en-GB"/>
          </a:p>
        </p:txBody>
      </p:sp>
    </p:spTree>
    <p:extLst>
      <p:ext uri="{BB962C8B-B14F-4D97-AF65-F5344CB8AC3E}">
        <p14:creationId xmlns:p14="http://schemas.microsoft.com/office/powerpoint/2010/main" val="25062493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13" Type="http://schemas.openxmlformats.org/officeDocument/2006/relationships/image" Target="../media/image9.jpeg"/><Relationship Id="rId3" Type="http://schemas.openxmlformats.org/officeDocument/2006/relationships/slideLayout" Target="../slideLayouts/slideLayout11.xml"/><Relationship Id="rId7" Type="http://schemas.openxmlformats.org/officeDocument/2006/relationships/slideLayout" Target="../slideLayouts/slideLayout15.xml"/><Relationship Id="rId12" Type="http://schemas.openxmlformats.org/officeDocument/2006/relationships/theme" Target="../theme/theme2.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slideLayout" Target="../slideLayouts/slideLayout19.xml"/><Relationship Id="rId5" Type="http://schemas.openxmlformats.org/officeDocument/2006/relationships/slideLayout" Target="../slideLayouts/slideLayout13.xml"/><Relationship Id="rId15" Type="http://schemas.openxmlformats.org/officeDocument/2006/relationships/image" Target="../media/image11.png"/><Relationship Id="rId10" Type="http://schemas.openxmlformats.org/officeDocument/2006/relationships/slideLayout" Target="../slideLayouts/slideLayout18.xml"/><Relationship Id="rId4" Type="http://schemas.openxmlformats.org/officeDocument/2006/relationships/slideLayout" Target="../slideLayouts/slideLayout12.xml"/><Relationship Id="rId9" Type="http://schemas.openxmlformats.org/officeDocument/2006/relationships/slideLayout" Target="../slideLayouts/slideLayout17.xml"/><Relationship Id="rId14" Type="http://schemas.openxmlformats.org/officeDocument/2006/relationships/image" Target="../media/image10.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7.xml"/><Relationship Id="rId13" Type="http://schemas.openxmlformats.org/officeDocument/2006/relationships/slideLayout" Target="../slideLayouts/slideLayout32.xml"/><Relationship Id="rId18" Type="http://schemas.openxmlformats.org/officeDocument/2006/relationships/image" Target="../media/image13.png"/><Relationship Id="rId3" Type="http://schemas.openxmlformats.org/officeDocument/2006/relationships/slideLayout" Target="../slideLayouts/slideLayout22.xml"/><Relationship Id="rId7" Type="http://schemas.openxmlformats.org/officeDocument/2006/relationships/slideLayout" Target="../slideLayouts/slideLayout26.xml"/><Relationship Id="rId12" Type="http://schemas.openxmlformats.org/officeDocument/2006/relationships/slideLayout" Target="../slideLayouts/slideLayout31.xml"/><Relationship Id="rId17" Type="http://schemas.openxmlformats.org/officeDocument/2006/relationships/image" Target="../media/image12.jpeg"/><Relationship Id="rId2" Type="http://schemas.openxmlformats.org/officeDocument/2006/relationships/slideLayout" Target="../slideLayouts/slideLayout21.xml"/><Relationship Id="rId16" Type="http://schemas.openxmlformats.org/officeDocument/2006/relationships/theme" Target="../theme/theme3.xml"/><Relationship Id="rId1" Type="http://schemas.openxmlformats.org/officeDocument/2006/relationships/slideLayout" Target="../slideLayouts/slideLayout20.xml"/><Relationship Id="rId6" Type="http://schemas.openxmlformats.org/officeDocument/2006/relationships/slideLayout" Target="../slideLayouts/slideLayout25.xml"/><Relationship Id="rId11" Type="http://schemas.openxmlformats.org/officeDocument/2006/relationships/slideLayout" Target="../slideLayouts/slideLayout30.xml"/><Relationship Id="rId5" Type="http://schemas.openxmlformats.org/officeDocument/2006/relationships/slideLayout" Target="../slideLayouts/slideLayout24.xml"/><Relationship Id="rId15" Type="http://schemas.openxmlformats.org/officeDocument/2006/relationships/slideLayout" Target="../slideLayouts/slideLayout34.xml"/><Relationship Id="rId10" Type="http://schemas.openxmlformats.org/officeDocument/2006/relationships/slideLayout" Target="../slideLayouts/slideLayout29.xml"/><Relationship Id="rId4" Type="http://schemas.openxmlformats.org/officeDocument/2006/relationships/slideLayout" Target="../slideLayouts/slideLayout23.xml"/><Relationship Id="rId9" Type="http://schemas.openxmlformats.org/officeDocument/2006/relationships/slideLayout" Target="../slideLayouts/slideLayout28.xml"/><Relationship Id="rId14"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A9775E2-26ED-4CEF-94F6-7C85D113D53B}"/>
              </a:ext>
            </a:extLst>
          </p:cNvPr>
          <p:cNvSpPr>
            <a:spLocks noGrp="1"/>
          </p:cNvSpPr>
          <p:nvPr>
            <p:ph type="title"/>
          </p:nvPr>
        </p:nvSpPr>
        <p:spPr>
          <a:xfrm>
            <a:off x="914400" y="946653"/>
            <a:ext cx="10058400" cy="1325563"/>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BF32AB5-76E2-49F4-96EE-B419AF1F03C2}"/>
              </a:ext>
            </a:extLst>
          </p:cNvPr>
          <p:cNvSpPr>
            <a:spLocks noGrp="1"/>
          </p:cNvSpPr>
          <p:nvPr>
            <p:ph type="body" idx="1"/>
          </p:nvPr>
        </p:nvSpPr>
        <p:spPr>
          <a:xfrm>
            <a:off x="914400" y="2294859"/>
            <a:ext cx="10058400" cy="372093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0660577"/>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7" r:id="rId3"/>
    <p:sldLayoutId id="2147483662" r:id="rId4"/>
    <p:sldLayoutId id="2147483663" r:id="rId5"/>
    <p:sldLayoutId id="2147483664" r:id="rId6"/>
    <p:sldLayoutId id="2147483665" r:id="rId7"/>
    <p:sldLayoutId id="2147483666"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6" userDrawn="1">
          <p15:clr>
            <a:srgbClr val="F26B43"/>
          </p15:clr>
        </p15:guide>
        <p15:guide id="2" pos="576" userDrawn="1">
          <p15:clr>
            <a:srgbClr val="F26B43"/>
          </p15:clr>
        </p15:guide>
        <p15:guide id="3" pos="7104" userDrawn="1">
          <p15:clr>
            <a:srgbClr val="F26B43"/>
          </p15:clr>
        </p15:guide>
        <p15:guide id="4" orient="horz" pos="3744" userDrawn="1">
          <p15:clr>
            <a:srgbClr val="F26B43"/>
          </p15:clr>
        </p15:guide>
        <p15:guide id="5" pos="2760" userDrawn="1">
          <p15:clr>
            <a:srgbClr val="F26B43"/>
          </p15:clr>
        </p15:guide>
        <p15:guide id="6" pos="4944" userDrawn="1">
          <p15:clr>
            <a:srgbClr val="F26B43"/>
          </p15:clr>
        </p15:guide>
        <p15:guide id="7" orient="horz" pos="4032"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Background wave-01.jpg"/>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ext Box 2"/>
          <p:cNvSpPr txBox="1">
            <a:spLocks noChangeArrowheads="1"/>
          </p:cNvSpPr>
          <p:nvPr/>
        </p:nvSpPr>
        <p:spPr bwMode="auto">
          <a:xfrm>
            <a:off x="914401" y="5910228"/>
            <a:ext cx="4042833" cy="505812"/>
          </a:xfrm>
          <a:prstGeom prst="rect">
            <a:avLst/>
          </a:prstGeom>
          <a:noFill/>
          <a:ln w="9525">
            <a:noFill/>
            <a:miter lim="800000"/>
            <a:headEnd/>
            <a:tailEnd/>
          </a:ln>
        </p:spPr>
        <p:txBody>
          <a:bodyPr rot="0" vert="horz" wrap="square" lIns="91440" tIns="45720" rIns="91440" bIns="45720" anchor="t" anchorCtr="0">
            <a:noAutofit/>
          </a:bodyPr>
          <a:lstStyle/>
          <a:p>
            <a:pPr>
              <a:spcBef>
                <a:spcPts val="1000"/>
              </a:spcBef>
              <a:spcAft>
                <a:spcPts val="0"/>
              </a:spcAft>
            </a:pPr>
            <a:r>
              <a:rPr lang="en-US" sz="1800" b="1" dirty="0" err="1">
                <a:solidFill>
                  <a:srgbClr val="FFFFFF"/>
                </a:solidFill>
                <a:effectLst/>
                <a:latin typeface="Calibri"/>
                <a:ea typeface="ＭＳ ゴシック"/>
                <a:cs typeface="Times New Roman"/>
              </a:rPr>
              <a:t>www.leicspart.nhs.uk</a:t>
            </a:r>
            <a:endParaRPr lang="en-GB" sz="1300" b="1" dirty="0">
              <a:solidFill>
                <a:srgbClr val="4F81BD"/>
              </a:solidFill>
              <a:effectLst/>
              <a:latin typeface="Calibri"/>
              <a:ea typeface="ＭＳ ゴシック"/>
              <a:cs typeface="Times New Roman"/>
            </a:endParaRPr>
          </a:p>
        </p:txBody>
      </p:sp>
      <p:pic>
        <p:nvPicPr>
          <p:cNvPr id="10" name="Picture 9"/>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6583070" y="35189"/>
            <a:ext cx="5516567" cy="1859049"/>
          </a:xfrm>
          <a:prstGeom prst="rect">
            <a:avLst/>
          </a:prstGeom>
        </p:spPr>
      </p:pic>
      <p:sp>
        <p:nvSpPr>
          <p:cNvPr id="2" name="Title Placeholder 1"/>
          <p:cNvSpPr>
            <a:spLocks noGrp="1"/>
          </p:cNvSpPr>
          <p:nvPr>
            <p:ph type="title"/>
          </p:nvPr>
        </p:nvSpPr>
        <p:spPr>
          <a:xfrm>
            <a:off x="431371" y="1484784"/>
            <a:ext cx="10972800" cy="1143000"/>
          </a:xfrm>
          <a:prstGeom prst="rect">
            <a:avLst/>
          </a:prstGeom>
        </p:spPr>
        <p:txBody>
          <a:bodyPr vert="horz" lIns="91440" tIns="45720" rIns="91440" bIns="45720" rtlCol="0" anchor="ctr">
            <a:normAutofit/>
          </a:bodyPr>
          <a:lstStyle/>
          <a:p>
            <a:r>
              <a:rPr lang="en-US" dirty="0"/>
              <a:t>Click to add presentation title</a:t>
            </a:r>
            <a:endParaRPr lang="en-GB" dirty="0"/>
          </a:p>
        </p:txBody>
      </p:sp>
      <p:sp>
        <p:nvSpPr>
          <p:cNvPr id="3" name="Text Placeholder 2"/>
          <p:cNvSpPr>
            <a:spLocks noGrp="1"/>
          </p:cNvSpPr>
          <p:nvPr>
            <p:ph type="body" idx="1"/>
          </p:nvPr>
        </p:nvSpPr>
        <p:spPr>
          <a:xfrm>
            <a:off x="431371" y="2910198"/>
            <a:ext cx="10972800" cy="806835"/>
          </a:xfrm>
          <a:prstGeom prst="rect">
            <a:avLst/>
          </a:prstGeom>
        </p:spPr>
        <p:txBody>
          <a:bodyPr vert="horz" lIns="91440" tIns="45720" rIns="91440" bIns="45720" rtlCol="0">
            <a:normAutofit/>
          </a:bodyPr>
          <a:lstStyle/>
          <a:p>
            <a:pPr lvl="0"/>
            <a:r>
              <a:rPr lang="en-US" dirty="0"/>
              <a:t>Click to add sub header</a:t>
            </a:r>
          </a:p>
        </p:txBody>
      </p:sp>
      <p:pic>
        <p:nvPicPr>
          <p:cNvPr id="11" name="Picture 10"/>
          <p:cNvPicPr/>
          <p:nvPr userDrawn="1"/>
        </p:nvPicPr>
        <p:blipFill>
          <a:blip r:embed="rId15" cstate="print">
            <a:extLst>
              <a:ext uri="{28A0092B-C50C-407E-A947-70E740481C1C}">
                <a14:useLocalDpi xmlns:a14="http://schemas.microsoft.com/office/drawing/2010/main" val="0"/>
              </a:ext>
            </a:extLst>
          </a:blip>
          <a:stretch>
            <a:fillRect/>
          </a:stretch>
        </p:blipFill>
        <p:spPr>
          <a:xfrm>
            <a:off x="623392" y="3714581"/>
            <a:ext cx="3840427" cy="1195333"/>
          </a:xfrm>
          <a:prstGeom prst="rect">
            <a:avLst/>
          </a:prstGeom>
        </p:spPr>
      </p:pic>
    </p:spTree>
    <p:extLst>
      <p:ext uri="{BB962C8B-B14F-4D97-AF65-F5344CB8AC3E}">
        <p14:creationId xmlns:p14="http://schemas.microsoft.com/office/powerpoint/2010/main" val="3130392784"/>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Lst>
  <p:txStyles>
    <p:titleStyle>
      <a:lvl1pPr algn="l" defTabSz="914400" rtl="0" eaLnBrk="1" latinLnBrk="0" hangingPunct="1">
        <a:spcBef>
          <a:spcPct val="0"/>
        </a:spcBef>
        <a:buNone/>
        <a:defRPr sz="4400" kern="1200">
          <a:solidFill>
            <a:srgbClr val="0097BC"/>
          </a:solidFill>
          <a:latin typeface="Arial Rounded MT Bold" panose="020F0704030504030204" pitchFamily="34" charset="0"/>
          <a:ea typeface="+mj-ea"/>
          <a:cs typeface="+mj-cs"/>
        </a:defRPr>
      </a:lvl1pPr>
    </p:titleStyle>
    <p:bodyStyle>
      <a:lvl1pPr marL="0" indent="0" algn="l" defTabSz="914400" rtl="0" eaLnBrk="1" latinLnBrk="0" hangingPunct="1">
        <a:spcBef>
          <a:spcPct val="20000"/>
        </a:spcBef>
        <a:buFontTx/>
        <a:buNone/>
        <a:defRPr sz="2700" b="1" kern="1200">
          <a:solidFill>
            <a:srgbClr val="4D5C6D"/>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Tx/>
        <a:buNone/>
        <a:defRPr sz="2700" b="1"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spcBef>
          <a:spcPct val="20000"/>
        </a:spcBef>
        <a:buFontTx/>
        <a:buNone/>
        <a:defRPr sz="2700" b="1"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spcBef>
          <a:spcPct val="20000"/>
        </a:spcBef>
        <a:buFontTx/>
        <a:buNone/>
        <a:defRPr sz="2700" b="1"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spcBef>
          <a:spcPct val="20000"/>
        </a:spcBef>
        <a:buFontTx/>
        <a:buNone/>
        <a:defRPr sz="2700" b="1"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Background wave-02-01.jpg"/>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0" y="55418"/>
            <a:ext cx="12192000" cy="6858000"/>
          </a:xfrm>
          <a:prstGeom prst="rect">
            <a:avLst/>
          </a:prstGeom>
        </p:spPr>
      </p:pic>
      <p:sp>
        <p:nvSpPr>
          <p:cNvPr id="2" name="Title Placeholder 1"/>
          <p:cNvSpPr>
            <a:spLocks noGrp="1"/>
          </p:cNvSpPr>
          <p:nvPr>
            <p:ph type="title"/>
          </p:nvPr>
        </p:nvSpPr>
        <p:spPr>
          <a:xfrm>
            <a:off x="609600" y="404664"/>
            <a:ext cx="10972800" cy="1143000"/>
          </a:xfrm>
          <a:prstGeom prst="rect">
            <a:avLst/>
          </a:prstGeom>
        </p:spPr>
        <p:txBody>
          <a:bodyPr vert="horz" lIns="91440" tIns="45720" rIns="91440" bIns="45720" rtlCol="0" anchor="ctr">
            <a:normAutofit/>
          </a:bodyPr>
          <a:lstStyle/>
          <a:p>
            <a:r>
              <a:rPr lang="en-US" dirty="0"/>
              <a:t>Click to edit enter title</a:t>
            </a:r>
            <a:endParaRPr lang="en-GB" dirty="0"/>
          </a:p>
        </p:txBody>
      </p:sp>
      <p:pic>
        <p:nvPicPr>
          <p:cNvPr id="5" name="Picture 4"/>
          <p:cNvPicPr/>
          <p:nvPr userDrawn="1"/>
        </p:nvPicPr>
        <p:blipFill>
          <a:blip r:embed="rId18" cstate="print">
            <a:extLst>
              <a:ext uri="{28A0092B-C50C-407E-A947-70E740481C1C}">
                <a14:useLocalDpi xmlns:a14="http://schemas.microsoft.com/office/drawing/2010/main" val="0"/>
              </a:ext>
            </a:extLst>
          </a:blip>
          <a:stretch>
            <a:fillRect/>
          </a:stretch>
        </p:blipFill>
        <p:spPr>
          <a:xfrm>
            <a:off x="1007435" y="5991384"/>
            <a:ext cx="2784309" cy="866616"/>
          </a:xfrm>
          <a:prstGeom prst="rect">
            <a:avLst/>
          </a:prstGeom>
        </p:spPr>
      </p:pic>
    </p:spTree>
    <p:extLst>
      <p:ext uri="{BB962C8B-B14F-4D97-AF65-F5344CB8AC3E}">
        <p14:creationId xmlns:p14="http://schemas.microsoft.com/office/powerpoint/2010/main" val="240686299"/>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 id="2147483694" r:id="rId14"/>
    <p:sldLayoutId id="2147483695" r:id="rId15"/>
  </p:sldLayoutIdLst>
  <p:txStyles>
    <p:titleStyle>
      <a:lvl1pPr algn="l" defTabSz="914400" rtl="0" eaLnBrk="1" latinLnBrk="0" hangingPunct="1">
        <a:spcBef>
          <a:spcPct val="0"/>
        </a:spcBef>
        <a:buNone/>
        <a:defRPr sz="4400" kern="1200">
          <a:solidFill>
            <a:srgbClr val="0097BC"/>
          </a:solidFill>
          <a:latin typeface="Arial Rounded MT Bold" panose="020F0704030504030204" pitchFamily="34" charset="0"/>
          <a:ea typeface="+mj-ea"/>
          <a:cs typeface="+mj-cs"/>
        </a:defRPr>
      </a:lvl1pPr>
    </p:titleStyle>
    <p:bodyStyle>
      <a:lvl1pPr marL="0" indent="0" algn="l" defTabSz="914400" rtl="0" eaLnBrk="1" latinLnBrk="0" hangingPunct="1">
        <a:spcBef>
          <a:spcPct val="20000"/>
        </a:spcBef>
        <a:buFontTx/>
        <a:buNone/>
        <a:defRPr sz="3200" b="1" kern="1200" baseline="0">
          <a:solidFill>
            <a:srgbClr val="4D5C6D"/>
          </a:solidFill>
          <a:latin typeface="Arial" panose="020B0604020202020204" pitchFamily="34" charset="0"/>
          <a:ea typeface="+mn-ea"/>
          <a:cs typeface="Arial" panose="020B0604020202020204" pitchFamily="34" charset="0"/>
        </a:defRPr>
      </a:lvl1pPr>
      <a:lvl2pPr marL="0" indent="0" algn="l" defTabSz="914400" rtl="0" eaLnBrk="1" latinLnBrk="0" hangingPunct="1">
        <a:spcBef>
          <a:spcPct val="20000"/>
        </a:spcBef>
        <a:buFontTx/>
        <a:buNone/>
        <a:defRPr sz="2000" kern="1200" baseline="0">
          <a:solidFill>
            <a:schemeClr val="tx1"/>
          </a:solidFill>
          <a:latin typeface="Arial" panose="020B0604020202020204" pitchFamily="34" charset="0"/>
          <a:ea typeface="+mn-ea"/>
          <a:cs typeface="Arial" panose="020B0604020202020204" pitchFamily="34" charset="0"/>
        </a:defRPr>
      </a:lvl2pPr>
      <a:lvl3pPr marL="0" indent="0" algn="l" defTabSz="914400" rtl="0" eaLnBrk="1" latinLnBrk="0" hangingPunct="1">
        <a:spcBef>
          <a:spcPct val="20000"/>
        </a:spcBef>
        <a:buFontTx/>
        <a:buNone/>
        <a:defRPr sz="2000" kern="1200">
          <a:solidFill>
            <a:schemeClr val="tx1"/>
          </a:solidFill>
          <a:latin typeface="Arial" panose="020B0604020202020204" pitchFamily="34" charset="0"/>
          <a:ea typeface="+mn-ea"/>
          <a:cs typeface="Arial" panose="020B0604020202020204" pitchFamily="34" charset="0"/>
        </a:defRPr>
      </a:lvl3pPr>
      <a:lvl4pPr marL="0" indent="0" algn="l" defTabSz="914400" rtl="0" eaLnBrk="1" latinLnBrk="0" hangingPunct="1">
        <a:spcBef>
          <a:spcPct val="20000"/>
        </a:spcBef>
        <a:buFontTx/>
        <a:buNone/>
        <a:defRPr sz="2000" kern="1200">
          <a:solidFill>
            <a:schemeClr val="tx1"/>
          </a:solidFill>
          <a:latin typeface="Arial" panose="020B0604020202020204" pitchFamily="34" charset="0"/>
          <a:ea typeface="+mn-ea"/>
          <a:cs typeface="Arial" panose="020B0604020202020204" pitchFamily="34" charset="0"/>
        </a:defRPr>
      </a:lvl4pPr>
      <a:lvl5pPr marL="0" indent="0" algn="l" defTabSz="914400" rtl="0" eaLnBrk="1" latinLnBrk="0" hangingPunct="1">
        <a:spcBef>
          <a:spcPct val="20000"/>
        </a:spcBef>
        <a:buFontTx/>
        <a:buNone/>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24.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slideLayout" Target="../slideLayouts/slideLayout25.xml"/><Relationship Id="rId1" Type="http://schemas.openxmlformats.org/officeDocument/2006/relationships/video" Target="https://www.youtube.com/embed/ingdfLgmYI4?feature=oembed"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7.xml"/><Relationship Id="rId5" Type="http://schemas.openxmlformats.org/officeDocument/2006/relationships/image" Target="../media/image32.png"/><Relationship Id="rId4" Type="http://schemas.openxmlformats.org/officeDocument/2006/relationships/image" Target="../media/image31.jpeg"/></Relationships>
</file>

<file path=ppt/slides/_rels/slide18.xml.rels><?xml version="1.0" encoding="UTF-8" standalone="yes"?>
<Relationships xmlns="http://schemas.openxmlformats.org/package/2006/relationships"><Relationship Id="rId2" Type="http://schemas.openxmlformats.org/officeDocument/2006/relationships/hyperlink" Target="https://schoolinfo.leicester.gov.uk/"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4.JPG"/><Relationship Id="rId7" Type="http://schemas.openxmlformats.org/officeDocument/2006/relationships/image" Target="../media/image38.png"/><Relationship Id="rId2" Type="http://schemas.openxmlformats.org/officeDocument/2006/relationships/image" Target="../media/image33.JPG"/><Relationship Id="rId1" Type="http://schemas.openxmlformats.org/officeDocument/2006/relationships/slideLayout" Target="../slideLayouts/slideLayout5.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18FC0D-E726-2BA5-7082-14CD09E52350}"/>
              </a:ext>
            </a:extLst>
          </p:cNvPr>
          <p:cNvSpPr>
            <a:spLocks noGrp="1"/>
          </p:cNvSpPr>
          <p:nvPr>
            <p:ph type="ctrTitle"/>
          </p:nvPr>
        </p:nvSpPr>
        <p:spPr>
          <a:xfrm>
            <a:off x="2423592" y="980728"/>
            <a:ext cx="8568952" cy="3024336"/>
          </a:xfrm>
        </p:spPr>
        <p:txBody>
          <a:bodyPr>
            <a:normAutofit/>
          </a:bodyPr>
          <a:lstStyle/>
          <a:p>
            <a:r>
              <a:rPr lang="en-GB" u="sng" dirty="0"/>
              <a:t>Welcome to the </a:t>
            </a:r>
            <a:br>
              <a:rPr lang="en-GB" u="sng" dirty="0"/>
            </a:br>
            <a:r>
              <a:rPr lang="en-GB" u="sng" dirty="0"/>
              <a:t>Mental Health Support</a:t>
            </a:r>
            <a:br>
              <a:rPr lang="en-GB" u="sng" dirty="0"/>
            </a:br>
            <a:r>
              <a:rPr lang="en-GB" u="sng" dirty="0"/>
              <a:t>Team!</a:t>
            </a:r>
            <a:r>
              <a:rPr lang="en-GB" dirty="0"/>
              <a:t> </a:t>
            </a:r>
          </a:p>
        </p:txBody>
      </p:sp>
    </p:spTree>
    <p:extLst>
      <p:ext uri="{BB962C8B-B14F-4D97-AF65-F5344CB8AC3E}">
        <p14:creationId xmlns:p14="http://schemas.microsoft.com/office/powerpoint/2010/main" val="40100080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6CCE64-0D1A-4C80-ABA7-D2D81E6C70EB}"/>
              </a:ext>
            </a:extLst>
          </p:cNvPr>
          <p:cNvSpPr>
            <a:spLocks noGrp="1"/>
          </p:cNvSpPr>
          <p:nvPr>
            <p:ph type="title"/>
          </p:nvPr>
        </p:nvSpPr>
        <p:spPr>
          <a:xfrm>
            <a:off x="1981200" y="404664"/>
            <a:ext cx="8229600" cy="864096"/>
          </a:xfrm>
        </p:spPr>
        <p:txBody>
          <a:bodyPr anchor="ctr">
            <a:normAutofit/>
          </a:bodyPr>
          <a:lstStyle/>
          <a:p>
            <a:r>
              <a:rPr lang="en-GB" b="1" dirty="0"/>
              <a:t>Introduction </a:t>
            </a:r>
          </a:p>
        </p:txBody>
      </p:sp>
      <p:pic>
        <p:nvPicPr>
          <p:cNvPr id="23" name="Picture 4" descr="Find support - Aspergillosis Patients &amp; Carers Support provided by the NHS  National Aspergillosis Centre, UK">
            <a:extLst>
              <a:ext uri="{FF2B5EF4-FFF2-40B4-BE49-F238E27FC236}">
                <a16:creationId xmlns:a16="http://schemas.microsoft.com/office/drawing/2014/main" id="{468B182B-0E3A-767B-C52D-59F8B4650E0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08168" y="182192"/>
            <a:ext cx="2780478" cy="116770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8F111E9-9899-810A-9392-D21AB81B7CED}"/>
              </a:ext>
            </a:extLst>
          </p:cNvPr>
          <p:cNvSpPr txBox="1"/>
          <p:nvPr/>
        </p:nvSpPr>
        <p:spPr>
          <a:xfrm>
            <a:off x="1825441" y="1370761"/>
            <a:ext cx="8541118" cy="5262979"/>
          </a:xfrm>
          <a:prstGeom prst="rect">
            <a:avLst/>
          </a:prstGeom>
          <a:noFill/>
        </p:spPr>
        <p:txBody>
          <a:bodyPr wrap="square" rtlCol="0">
            <a:spAutoFit/>
          </a:bodyPr>
          <a:lstStyle/>
          <a:p>
            <a:r>
              <a:rPr lang="en-GB" sz="2400" b="1" dirty="0">
                <a:solidFill>
                  <a:prstClr val="black"/>
                </a:solidFill>
                <a:latin typeface="Arial"/>
              </a:rPr>
              <a:t>We’re based in your child’s school. We help support the school and pupils with their mental health. You might see us doing assemblies, group work and offering events where we speak to teachers and parents. </a:t>
            </a:r>
          </a:p>
          <a:p>
            <a:endParaRPr lang="en-GB" sz="2400" b="1" dirty="0">
              <a:solidFill>
                <a:prstClr val="black"/>
              </a:solidFill>
              <a:latin typeface="Arial"/>
            </a:endParaRPr>
          </a:p>
          <a:p>
            <a:r>
              <a:rPr lang="en-GB" sz="2400" b="1" dirty="0">
                <a:solidFill>
                  <a:prstClr val="black"/>
                </a:solidFill>
                <a:latin typeface="Arial"/>
              </a:rPr>
              <a:t>We offer 1-1 short term support to children and parents which includes 6-8 weeks of low intensity support for moderate to mild mental health needs.</a:t>
            </a:r>
          </a:p>
          <a:p>
            <a:endParaRPr lang="en-GB" sz="2400" b="1" dirty="0">
              <a:solidFill>
                <a:prstClr val="black"/>
              </a:solidFill>
              <a:latin typeface="Arial"/>
            </a:endParaRPr>
          </a:p>
          <a:p>
            <a:r>
              <a:rPr lang="en-GB" sz="2400" b="1" dirty="0">
                <a:solidFill>
                  <a:prstClr val="black"/>
                </a:solidFill>
                <a:latin typeface="Arial"/>
              </a:rPr>
              <a:t>Your child can be referred to our service via school, the GP or self-referral.</a:t>
            </a:r>
          </a:p>
          <a:p>
            <a:endParaRPr lang="en-GB" sz="2400" b="1" dirty="0">
              <a:solidFill>
                <a:prstClr val="black"/>
              </a:solidFill>
              <a:latin typeface="Arial"/>
            </a:endParaRPr>
          </a:p>
          <a:p>
            <a:endParaRPr lang="en-GB" sz="2400" b="1" dirty="0">
              <a:solidFill>
                <a:prstClr val="black"/>
              </a:solidFill>
              <a:latin typeface="Arial"/>
            </a:endParaRPr>
          </a:p>
          <a:p>
            <a:endParaRPr lang="en-GB" sz="2400" dirty="0">
              <a:solidFill>
                <a:prstClr val="black"/>
              </a:solidFill>
              <a:latin typeface="Arial"/>
            </a:endParaRPr>
          </a:p>
        </p:txBody>
      </p:sp>
    </p:spTree>
    <p:extLst>
      <p:ext uri="{BB962C8B-B14F-4D97-AF65-F5344CB8AC3E}">
        <p14:creationId xmlns:p14="http://schemas.microsoft.com/office/powerpoint/2010/main" val="36883597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24C73-0833-FA46-7ED1-5658171BCC87}"/>
              </a:ext>
            </a:extLst>
          </p:cNvPr>
          <p:cNvSpPr>
            <a:spLocks noGrp="1"/>
          </p:cNvSpPr>
          <p:nvPr>
            <p:ph type="title"/>
          </p:nvPr>
        </p:nvSpPr>
        <p:spPr>
          <a:xfrm>
            <a:off x="1919536" y="764704"/>
            <a:ext cx="8445624" cy="1614506"/>
          </a:xfrm>
        </p:spPr>
        <p:txBody>
          <a:bodyPr>
            <a:normAutofit fontScale="90000"/>
          </a:bodyPr>
          <a:lstStyle/>
          <a:p>
            <a:pPr algn="ctr"/>
            <a:r>
              <a:rPr lang="en-US" dirty="0">
                <a:solidFill>
                  <a:srgbClr val="66485E"/>
                </a:solidFill>
                <a:latin typeface="Ubuntu Bold"/>
              </a:rPr>
              <a:t>We ALL have mental health</a:t>
            </a:r>
            <a:br>
              <a:rPr lang="en-US" dirty="0">
                <a:solidFill>
                  <a:srgbClr val="66485E"/>
                </a:solidFill>
                <a:latin typeface="Ubuntu Bold"/>
              </a:rPr>
            </a:br>
            <a:r>
              <a:rPr lang="en-US" dirty="0">
                <a:solidFill>
                  <a:srgbClr val="545454"/>
                </a:solidFill>
                <a:latin typeface="Ubuntu Bold"/>
              </a:rPr>
              <a:t>Mental Health affects our...</a:t>
            </a:r>
            <a:br>
              <a:rPr lang="en-US" dirty="0">
                <a:solidFill>
                  <a:srgbClr val="545454"/>
                </a:solidFill>
                <a:latin typeface="Ubuntu Bold"/>
              </a:rPr>
            </a:br>
            <a:endParaRPr lang="en-GB" dirty="0"/>
          </a:p>
        </p:txBody>
      </p:sp>
      <p:grpSp>
        <p:nvGrpSpPr>
          <p:cNvPr id="4" name="Group 6">
            <a:extLst>
              <a:ext uri="{FF2B5EF4-FFF2-40B4-BE49-F238E27FC236}">
                <a16:creationId xmlns:a16="http://schemas.microsoft.com/office/drawing/2014/main" id="{29190C78-2A98-D170-232C-FEF5A6ADA027}"/>
              </a:ext>
            </a:extLst>
          </p:cNvPr>
          <p:cNvGrpSpPr>
            <a:grpSpLocks noChangeAspect="1"/>
          </p:cNvGrpSpPr>
          <p:nvPr/>
        </p:nvGrpSpPr>
        <p:grpSpPr>
          <a:xfrm>
            <a:off x="1839491" y="2852224"/>
            <a:ext cx="1881336" cy="1881336"/>
            <a:chOff x="0" y="0"/>
            <a:chExt cx="6350000" cy="6350000"/>
          </a:xfrm>
        </p:grpSpPr>
        <p:sp>
          <p:nvSpPr>
            <p:cNvPr id="5" name="Freeform 7">
              <a:extLst>
                <a:ext uri="{FF2B5EF4-FFF2-40B4-BE49-F238E27FC236}">
                  <a16:creationId xmlns:a16="http://schemas.microsoft.com/office/drawing/2014/main" id="{1F2461A3-9B0E-0F75-80D2-A67B8AC7705E}"/>
                </a:ext>
              </a:extLst>
            </p:cNvPr>
            <p:cNvSpPr/>
            <p:nvPr/>
          </p:nvSpPr>
          <p:spPr>
            <a:xfrm>
              <a:off x="0" y="0"/>
              <a:ext cx="6350000" cy="6351270"/>
            </a:xfrm>
            <a:custGeom>
              <a:avLst/>
              <a:gdLst/>
              <a:ahLst/>
              <a:cxnLst/>
              <a:rect l="l" t="t" r="r" b="b"/>
              <a:pathLst>
                <a:path w="6350000" h="6351270">
                  <a:moveTo>
                    <a:pt x="0" y="5955030"/>
                  </a:moveTo>
                  <a:lnTo>
                    <a:pt x="0" y="394970"/>
                  </a:lnTo>
                  <a:cubicBezTo>
                    <a:pt x="0" y="176530"/>
                    <a:pt x="176530" y="0"/>
                    <a:pt x="394970" y="0"/>
                  </a:cubicBezTo>
                  <a:lnTo>
                    <a:pt x="5956300" y="0"/>
                  </a:lnTo>
                  <a:cubicBezTo>
                    <a:pt x="6173470" y="0"/>
                    <a:pt x="6350000" y="176530"/>
                    <a:pt x="6350000" y="394970"/>
                  </a:cubicBezTo>
                  <a:cubicBezTo>
                    <a:pt x="6350000" y="394970"/>
                    <a:pt x="6350000" y="394970"/>
                    <a:pt x="6350000" y="394970"/>
                  </a:cubicBezTo>
                  <a:lnTo>
                    <a:pt x="6350000" y="5956300"/>
                  </a:lnTo>
                  <a:cubicBezTo>
                    <a:pt x="6350000" y="6174740"/>
                    <a:pt x="6173470" y="6351270"/>
                    <a:pt x="5955030" y="6351270"/>
                  </a:cubicBezTo>
                  <a:lnTo>
                    <a:pt x="5955030" y="6351270"/>
                  </a:lnTo>
                  <a:lnTo>
                    <a:pt x="394970" y="6351270"/>
                  </a:lnTo>
                  <a:cubicBezTo>
                    <a:pt x="176530" y="6350000"/>
                    <a:pt x="0" y="6173470"/>
                    <a:pt x="0" y="5955030"/>
                  </a:cubicBezTo>
                  <a:cubicBezTo>
                    <a:pt x="0" y="5955030"/>
                    <a:pt x="0" y="5955030"/>
                    <a:pt x="0" y="5955030"/>
                  </a:cubicBezTo>
                  <a:close/>
                </a:path>
              </a:pathLst>
            </a:custGeom>
            <a:blipFill>
              <a:blip r:embed="rId3"/>
              <a:stretch>
                <a:fillRect l="-51" r="-51"/>
              </a:stretch>
            </a:blipFill>
          </p:spPr>
          <p:txBody>
            <a:bodyPr/>
            <a:lstStyle/>
            <a:p>
              <a:endParaRPr lang="en-GB">
                <a:solidFill>
                  <a:prstClr val="black"/>
                </a:solidFill>
                <a:latin typeface="Arial"/>
              </a:endParaRPr>
            </a:p>
          </p:txBody>
        </p:sp>
      </p:grpSp>
      <p:grpSp>
        <p:nvGrpSpPr>
          <p:cNvPr id="6" name="Group 8">
            <a:extLst>
              <a:ext uri="{FF2B5EF4-FFF2-40B4-BE49-F238E27FC236}">
                <a16:creationId xmlns:a16="http://schemas.microsoft.com/office/drawing/2014/main" id="{80D4B8FD-FD69-5353-2F00-19251432F688}"/>
              </a:ext>
            </a:extLst>
          </p:cNvPr>
          <p:cNvGrpSpPr>
            <a:grpSpLocks noChangeAspect="1"/>
          </p:cNvGrpSpPr>
          <p:nvPr/>
        </p:nvGrpSpPr>
        <p:grpSpPr>
          <a:xfrm>
            <a:off x="3952781" y="2672739"/>
            <a:ext cx="1881712" cy="1881712"/>
            <a:chOff x="0" y="0"/>
            <a:chExt cx="6350000" cy="6350000"/>
          </a:xfrm>
        </p:grpSpPr>
        <p:sp>
          <p:nvSpPr>
            <p:cNvPr id="7" name="Freeform 9">
              <a:extLst>
                <a:ext uri="{FF2B5EF4-FFF2-40B4-BE49-F238E27FC236}">
                  <a16:creationId xmlns:a16="http://schemas.microsoft.com/office/drawing/2014/main" id="{4B7DF3F0-F829-6F08-8134-170952283389}"/>
                </a:ext>
              </a:extLst>
            </p:cNvPr>
            <p:cNvSpPr/>
            <p:nvPr/>
          </p:nvSpPr>
          <p:spPr>
            <a:xfrm>
              <a:off x="0" y="0"/>
              <a:ext cx="6350000" cy="6351270"/>
            </a:xfrm>
            <a:custGeom>
              <a:avLst/>
              <a:gdLst/>
              <a:ahLst/>
              <a:cxnLst/>
              <a:rect l="l" t="t" r="r" b="b"/>
              <a:pathLst>
                <a:path w="6350000" h="6351270">
                  <a:moveTo>
                    <a:pt x="0" y="5955030"/>
                  </a:moveTo>
                  <a:lnTo>
                    <a:pt x="0" y="394970"/>
                  </a:lnTo>
                  <a:cubicBezTo>
                    <a:pt x="0" y="176530"/>
                    <a:pt x="176530" y="0"/>
                    <a:pt x="394970" y="0"/>
                  </a:cubicBezTo>
                  <a:lnTo>
                    <a:pt x="5956300" y="0"/>
                  </a:lnTo>
                  <a:cubicBezTo>
                    <a:pt x="6173470" y="0"/>
                    <a:pt x="6350000" y="176530"/>
                    <a:pt x="6350000" y="394970"/>
                  </a:cubicBezTo>
                  <a:cubicBezTo>
                    <a:pt x="6350000" y="394970"/>
                    <a:pt x="6350000" y="394970"/>
                    <a:pt x="6350000" y="394970"/>
                  </a:cubicBezTo>
                  <a:lnTo>
                    <a:pt x="6350000" y="5956300"/>
                  </a:lnTo>
                  <a:cubicBezTo>
                    <a:pt x="6350000" y="6174740"/>
                    <a:pt x="6173470" y="6351270"/>
                    <a:pt x="5955030" y="6351270"/>
                  </a:cubicBezTo>
                  <a:lnTo>
                    <a:pt x="5955030" y="6351270"/>
                  </a:lnTo>
                  <a:lnTo>
                    <a:pt x="394970" y="6351270"/>
                  </a:lnTo>
                  <a:cubicBezTo>
                    <a:pt x="176530" y="6350000"/>
                    <a:pt x="0" y="6173470"/>
                    <a:pt x="0" y="5955030"/>
                  </a:cubicBezTo>
                  <a:cubicBezTo>
                    <a:pt x="0" y="5955030"/>
                    <a:pt x="0" y="5955030"/>
                    <a:pt x="0" y="5955030"/>
                  </a:cubicBezTo>
                  <a:close/>
                </a:path>
              </a:pathLst>
            </a:custGeom>
            <a:blipFill>
              <a:blip r:embed="rId4"/>
              <a:stretch>
                <a:fillRect t="-20553" b="-4171"/>
              </a:stretch>
            </a:blipFill>
          </p:spPr>
          <p:txBody>
            <a:bodyPr/>
            <a:lstStyle/>
            <a:p>
              <a:endParaRPr lang="en-GB">
                <a:solidFill>
                  <a:prstClr val="black"/>
                </a:solidFill>
                <a:latin typeface="Arial"/>
              </a:endParaRPr>
            </a:p>
          </p:txBody>
        </p:sp>
      </p:grpSp>
      <p:grpSp>
        <p:nvGrpSpPr>
          <p:cNvPr id="8" name="Group 4">
            <a:extLst>
              <a:ext uri="{FF2B5EF4-FFF2-40B4-BE49-F238E27FC236}">
                <a16:creationId xmlns:a16="http://schemas.microsoft.com/office/drawing/2014/main" id="{A144CFC1-AA84-69E8-DDFD-81007FFDF77E}"/>
              </a:ext>
            </a:extLst>
          </p:cNvPr>
          <p:cNvGrpSpPr>
            <a:grpSpLocks noChangeAspect="1"/>
          </p:cNvGrpSpPr>
          <p:nvPr/>
        </p:nvGrpSpPr>
        <p:grpSpPr>
          <a:xfrm>
            <a:off x="5942505" y="2543298"/>
            <a:ext cx="2223960" cy="2223960"/>
            <a:chOff x="0" y="0"/>
            <a:chExt cx="6350000" cy="6350000"/>
          </a:xfrm>
        </p:grpSpPr>
        <p:sp>
          <p:nvSpPr>
            <p:cNvPr id="9" name="Freeform 5">
              <a:extLst>
                <a:ext uri="{FF2B5EF4-FFF2-40B4-BE49-F238E27FC236}">
                  <a16:creationId xmlns:a16="http://schemas.microsoft.com/office/drawing/2014/main" id="{EA10CAB0-3A16-939C-C622-93A84541567E}"/>
                </a:ext>
              </a:extLst>
            </p:cNvPr>
            <p:cNvSpPr/>
            <p:nvPr/>
          </p:nvSpPr>
          <p:spPr>
            <a:xfrm>
              <a:off x="0" y="0"/>
              <a:ext cx="6350000" cy="6351270"/>
            </a:xfrm>
            <a:custGeom>
              <a:avLst/>
              <a:gdLst/>
              <a:ahLst/>
              <a:cxnLst/>
              <a:rect l="l" t="t" r="r" b="b"/>
              <a:pathLst>
                <a:path w="6350000" h="6351270">
                  <a:moveTo>
                    <a:pt x="0" y="5955030"/>
                  </a:moveTo>
                  <a:lnTo>
                    <a:pt x="0" y="394970"/>
                  </a:lnTo>
                  <a:cubicBezTo>
                    <a:pt x="0" y="176530"/>
                    <a:pt x="176530" y="0"/>
                    <a:pt x="394970" y="0"/>
                  </a:cubicBezTo>
                  <a:lnTo>
                    <a:pt x="5956300" y="0"/>
                  </a:lnTo>
                  <a:cubicBezTo>
                    <a:pt x="6173470" y="0"/>
                    <a:pt x="6350000" y="176530"/>
                    <a:pt x="6350000" y="394970"/>
                  </a:cubicBezTo>
                  <a:cubicBezTo>
                    <a:pt x="6350000" y="394970"/>
                    <a:pt x="6350000" y="394970"/>
                    <a:pt x="6350000" y="394970"/>
                  </a:cubicBezTo>
                  <a:lnTo>
                    <a:pt x="6350000" y="5956300"/>
                  </a:lnTo>
                  <a:cubicBezTo>
                    <a:pt x="6350000" y="6174740"/>
                    <a:pt x="6173470" y="6351270"/>
                    <a:pt x="5955030" y="6351270"/>
                  </a:cubicBezTo>
                  <a:lnTo>
                    <a:pt x="5955030" y="6351270"/>
                  </a:lnTo>
                  <a:lnTo>
                    <a:pt x="394970" y="6351270"/>
                  </a:lnTo>
                  <a:cubicBezTo>
                    <a:pt x="176530" y="6350000"/>
                    <a:pt x="0" y="6173470"/>
                    <a:pt x="0" y="5955030"/>
                  </a:cubicBezTo>
                  <a:cubicBezTo>
                    <a:pt x="0" y="5955030"/>
                    <a:pt x="0" y="5955030"/>
                    <a:pt x="0" y="5955030"/>
                  </a:cubicBezTo>
                  <a:close/>
                </a:path>
              </a:pathLst>
            </a:custGeom>
            <a:blipFill>
              <a:blip r:embed="rId5"/>
              <a:stretch>
                <a:fillRect l="-10" r="-9"/>
              </a:stretch>
            </a:blipFill>
          </p:spPr>
          <p:txBody>
            <a:bodyPr/>
            <a:lstStyle/>
            <a:p>
              <a:endParaRPr lang="en-GB">
                <a:solidFill>
                  <a:prstClr val="black"/>
                </a:solidFill>
                <a:latin typeface="Arial"/>
              </a:endParaRPr>
            </a:p>
          </p:txBody>
        </p:sp>
      </p:grpSp>
      <p:grpSp>
        <p:nvGrpSpPr>
          <p:cNvPr id="10" name="Group 2">
            <a:extLst>
              <a:ext uri="{FF2B5EF4-FFF2-40B4-BE49-F238E27FC236}">
                <a16:creationId xmlns:a16="http://schemas.microsoft.com/office/drawing/2014/main" id="{CCBD7EB4-A2D3-72FF-FB60-912AB583C47E}"/>
              </a:ext>
            </a:extLst>
          </p:cNvPr>
          <p:cNvGrpSpPr>
            <a:grpSpLocks noChangeAspect="1"/>
          </p:cNvGrpSpPr>
          <p:nvPr/>
        </p:nvGrpSpPr>
        <p:grpSpPr>
          <a:xfrm>
            <a:off x="8184232" y="2569270"/>
            <a:ext cx="2088232" cy="2088232"/>
            <a:chOff x="0" y="0"/>
            <a:chExt cx="6350000" cy="6350000"/>
          </a:xfrm>
        </p:grpSpPr>
        <p:sp>
          <p:nvSpPr>
            <p:cNvPr id="11" name="Freeform 3">
              <a:extLst>
                <a:ext uri="{FF2B5EF4-FFF2-40B4-BE49-F238E27FC236}">
                  <a16:creationId xmlns:a16="http://schemas.microsoft.com/office/drawing/2014/main" id="{01AE970C-782E-C492-1EDE-72A118F7A0EC}"/>
                </a:ext>
              </a:extLst>
            </p:cNvPr>
            <p:cNvSpPr/>
            <p:nvPr/>
          </p:nvSpPr>
          <p:spPr>
            <a:xfrm>
              <a:off x="0" y="0"/>
              <a:ext cx="6350000" cy="6351270"/>
            </a:xfrm>
            <a:custGeom>
              <a:avLst/>
              <a:gdLst/>
              <a:ahLst/>
              <a:cxnLst/>
              <a:rect l="l" t="t" r="r" b="b"/>
              <a:pathLst>
                <a:path w="6350000" h="6351270">
                  <a:moveTo>
                    <a:pt x="0" y="5955030"/>
                  </a:moveTo>
                  <a:lnTo>
                    <a:pt x="0" y="394970"/>
                  </a:lnTo>
                  <a:cubicBezTo>
                    <a:pt x="0" y="176530"/>
                    <a:pt x="176530" y="0"/>
                    <a:pt x="394970" y="0"/>
                  </a:cubicBezTo>
                  <a:lnTo>
                    <a:pt x="5956300" y="0"/>
                  </a:lnTo>
                  <a:cubicBezTo>
                    <a:pt x="6173470" y="0"/>
                    <a:pt x="6350000" y="176530"/>
                    <a:pt x="6350000" y="394970"/>
                  </a:cubicBezTo>
                  <a:cubicBezTo>
                    <a:pt x="6350000" y="394970"/>
                    <a:pt x="6350000" y="394970"/>
                    <a:pt x="6350000" y="394970"/>
                  </a:cubicBezTo>
                  <a:lnTo>
                    <a:pt x="6350000" y="5956300"/>
                  </a:lnTo>
                  <a:cubicBezTo>
                    <a:pt x="6350000" y="6174740"/>
                    <a:pt x="6173470" y="6351270"/>
                    <a:pt x="5955030" y="6351270"/>
                  </a:cubicBezTo>
                  <a:lnTo>
                    <a:pt x="5955030" y="6351270"/>
                  </a:lnTo>
                  <a:lnTo>
                    <a:pt x="394970" y="6351270"/>
                  </a:lnTo>
                  <a:cubicBezTo>
                    <a:pt x="176530" y="6350000"/>
                    <a:pt x="0" y="6173470"/>
                    <a:pt x="0" y="5955030"/>
                  </a:cubicBezTo>
                  <a:cubicBezTo>
                    <a:pt x="0" y="5955030"/>
                    <a:pt x="0" y="5955030"/>
                    <a:pt x="0" y="5955030"/>
                  </a:cubicBezTo>
                  <a:close/>
                </a:path>
              </a:pathLst>
            </a:custGeom>
            <a:blipFill>
              <a:blip r:embed="rId6"/>
              <a:stretch>
                <a:fillRect l="-1342" t="-1369" b="-7746"/>
              </a:stretch>
            </a:blipFill>
          </p:spPr>
          <p:txBody>
            <a:bodyPr/>
            <a:lstStyle/>
            <a:p>
              <a:endParaRPr lang="en-GB">
                <a:solidFill>
                  <a:prstClr val="black"/>
                </a:solidFill>
                <a:latin typeface="Arial"/>
              </a:endParaRPr>
            </a:p>
          </p:txBody>
        </p:sp>
      </p:grpSp>
      <p:sp>
        <p:nvSpPr>
          <p:cNvPr id="13" name="TextBox 12">
            <a:extLst>
              <a:ext uri="{FF2B5EF4-FFF2-40B4-BE49-F238E27FC236}">
                <a16:creationId xmlns:a16="http://schemas.microsoft.com/office/drawing/2014/main" id="{6F5919A2-83E5-5DAB-2A5C-562B6C15C444}"/>
              </a:ext>
            </a:extLst>
          </p:cNvPr>
          <p:cNvSpPr txBox="1"/>
          <p:nvPr/>
        </p:nvSpPr>
        <p:spPr>
          <a:xfrm>
            <a:off x="2096083" y="4710797"/>
            <a:ext cx="1368152" cy="369332"/>
          </a:xfrm>
          <a:prstGeom prst="rect">
            <a:avLst/>
          </a:prstGeom>
          <a:noFill/>
        </p:spPr>
        <p:txBody>
          <a:bodyPr wrap="square">
            <a:spAutoFit/>
          </a:bodyPr>
          <a:lstStyle/>
          <a:p>
            <a:r>
              <a:rPr lang="en-US" dirty="0">
                <a:solidFill>
                  <a:srgbClr val="545454"/>
                </a:solidFill>
                <a:latin typeface="Ubuntu Bold"/>
              </a:rPr>
              <a:t>Emotions</a:t>
            </a:r>
            <a:endParaRPr lang="en-GB" dirty="0">
              <a:solidFill>
                <a:prstClr val="black"/>
              </a:solidFill>
              <a:latin typeface="Arial"/>
            </a:endParaRPr>
          </a:p>
        </p:txBody>
      </p:sp>
      <p:sp>
        <p:nvSpPr>
          <p:cNvPr id="15" name="TextBox 14">
            <a:extLst>
              <a:ext uri="{FF2B5EF4-FFF2-40B4-BE49-F238E27FC236}">
                <a16:creationId xmlns:a16="http://schemas.microsoft.com/office/drawing/2014/main" id="{CDD33939-A19C-8374-AF37-00B6BDECB7AC}"/>
              </a:ext>
            </a:extLst>
          </p:cNvPr>
          <p:cNvSpPr txBox="1"/>
          <p:nvPr/>
        </p:nvSpPr>
        <p:spPr>
          <a:xfrm>
            <a:off x="3828839" y="4386991"/>
            <a:ext cx="1881336" cy="701474"/>
          </a:xfrm>
          <a:prstGeom prst="rect">
            <a:avLst/>
          </a:prstGeom>
          <a:noFill/>
        </p:spPr>
        <p:txBody>
          <a:bodyPr wrap="square">
            <a:spAutoFit/>
          </a:bodyPr>
          <a:lstStyle/>
          <a:p>
            <a:pPr algn="ctr">
              <a:lnSpc>
                <a:spcPts val="5682"/>
              </a:lnSpc>
            </a:pPr>
            <a:r>
              <a:rPr lang="en-US" dirty="0">
                <a:solidFill>
                  <a:srgbClr val="545454"/>
                </a:solidFill>
                <a:latin typeface="Ubuntu Bold"/>
              </a:rPr>
              <a:t>Feelings</a:t>
            </a:r>
          </a:p>
        </p:txBody>
      </p:sp>
      <p:sp>
        <p:nvSpPr>
          <p:cNvPr id="17" name="TextBox 16">
            <a:extLst>
              <a:ext uri="{FF2B5EF4-FFF2-40B4-BE49-F238E27FC236}">
                <a16:creationId xmlns:a16="http://schemas.microsoft.com/office/drawing/2014/main" id="{D3DF7B59-75C8-72AD-B20A-F247754359F4}"/>
              </a:ext>
            </a:extLst>
          </p:cNvPr>
          <p:cNvSpPr txBox="1"/>
          <p:nvPr/>
        </p:nvSpPr>
        <p:spPr>
          <a:xfrm>
            <a:off x="6406413" y="4733560"/>
            <a:ext cx="1296144" cy="369332"/>
          </a:xfrm>
          <a:prstGeom prst="rect">
            <a:avLst/>
          </a:prstGeom>
          <a:noFill/>
        </p:spPr>
        <p:txBody>
          <a:bodyPr wrap="square">
            <a:spAutoFit/>
          </a:bodyPr>
          <a:lstStyle/>
          <a:p>
            <a:r>
              <a:rPr lang="en-US" dirty="0">
                <a:solidFill>
                  <a:srgbClr val="545454"/>
                </a:solidFill>
                <a:latin typeface="Ubuntu Bold"/>
              </a:rPr>
              <a:t>Thinking</a:t>
            </a:r>
            <a:endParaRPr lang="en-GB" dirty="0">
              <a:solidFill>
                <a:prstClr val="black"/>
              </a:solidFill>
              <a:latin typeface="Arial"/>
            </a:endParaRPr>
          </a:p>
        </p:txBody>
      </p:sp>
      <p:sp>
        <p:nvSpPr>
          <p:cNvPr id="19" name="TextBox 18">
            <a:extLst>
              <a:ext uri="{FF2B5EF4-FFF2-40B4-BE49-F238E27FC236}">
                <a16:creationId xmlns:a16="http://schemas.microsoft.com/office/drawing/2014/main" id="{59C955EF-1AD6-7471-5E8B-88E39142C413}"/>
              </a:ext>
            </a:extLst>
          </p:cNvPr>
          <p:cNvSpPr txBox="1"/>
          <p:nvPr/>
        </p:nvSpPr>
        <p:spPr>
          <a:xfrm>
            <a:off x="8724292" y="4735990"/>
            <a:ext cx="1371625" cy="369332"/>
          </a:xfrm>
          <a:prstGeom prst="rect">
            <a:avLst/>
          </a:prstGeom>
          <a:noFill/>
        </p:spPr>
        <p:txBody>
          <a:bodyPr wrap="square">
            <a:spAutoFit/>
          </a:bodyPr>
          <a:lstStyle/>
          <a:p>
            <a:r>
              <a:rPr lang="en-US" dirty="0" err="1">
                <a:solidFill>
                  <a:srgbClr val="545454"/>
                </a:solidFill>
                <a:latin typeface="Ubuntu Bold"/>
              </a:rPr>
              <a:t>Behaviour</a:t>
            </a:r>
            <a:endParaRPr lang="en-GB" dirty="0">
              <a:solidFill>
                <a:prstClr val="black"/>
              </a:solidFill>
              <a:latin typeface="Arial"/>
            </a:endParaRPr>
          </a:p>
        </p:txBody>
      </p:sp>
    </p:spTree>
    <p:extLst>
      <p:ext uri="{BB962C8B-B14F-4D97-AF65-F5344CB8AC3E}">
        <p14:creationId xmlns:p14="http://schemas.microsoft.com/office/powerpoint/2010/main" val="8722400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B140BA-6998-9474-BC74-4D7BE58FCFD2}"/>
              </a:ext>
            </a:extLst>
          </p:cNvPr>
          <p:cNvSpPr>
            <a:spLocks noGrp="1"/>
          </p:cNvSpPr>
          <p:nvPr>
            <p:ph type="title"/>
          </p:nvPr>
        </p:nvSpPr>
        <p:spPr>
          <a:xfrm>
            <a:off x="2282585" y="548680"/>
            <a:ext cx="7848872" cy="1143000"/>
          </a:xfrm>
        </p:spPr>
        <p:txBody>
          <a:bodyPr>
            <a:normAutofit fontScale="90000"/>
          </a:bodyPr>
          <a:lstStyle/>
          <a:p>
            <a:r>
              <a:rPr lang="en-US" dirty="0">
                <a:solidFill>
                  <a:srgbClr val="66485E"/>
                </a:solidFill>
                <a:latin typeface="Ubuntu Bold"/>
              </a:rPr>
              <a:t>What are some of the mental health challenges we work with?</a:t>
            </a:r>
            <a:br>
              <a:rPr lang="en-US" dirty="0">
                <a:solidFill>
                  <a:srgbClr val="66485E"/>
                </a:solidFill>
                <a:latin typeface="Ubuntu Bold"/>
              </a:rPr>
            </a:br>
            <a:endParaRPr lang="en-GB" dirty="0"/>
          </a:p>
        </p:txBody>
      </p:sp>
      <p:grpSp>
        <p:nvGrpSpPr>
          <p:cNvPr id="4" name="Group 11">
            <a:extLst>
              <a:ext uri="{FF2B5EF4-FFF2-40B4-BE49-F238E27FC236}">
                <a16:creationId xmlns:a16="http://schemas.microsoft.com/office/drawing/2014/main" id="{788C5E83-A751-B553-CB5E-859EEF44ADBE}"/>
              </a:ext>
            </a:extLst>
          </p:cNvPr>
          <p:cNvGrpSpPr>
            <a:grpSpLocks noChangeAspect="1"/>
          </p:cNvGrpSpPr>
          <p:nvPr/>
        </p:nvGrpSpPr>
        <p:grpSpPr>
          <a:xfrm>
            <a:off x="7896200" y="2996952"/>
            <a:ext cx="2448272" cy="2448272"/>
            <a:chOff x="0" y="0"/>
            <a:chExt cx="6350000" cy="6350000"/>
          </a:xfrm>
        </p:grpSpPr>
        <p:sp>
          <p:nvSpPr>
            <p:cNvPr id="5" name="Freeform 12">
              <a:extLst>
                <a:ext uri="{FF2B5EF4-FFF2-40B4-BE49-F238E27FC236}">
                  <a16:creationId xmlns:a16="http://schemas.microsoft.com/office/drawing/2014/main" id="{BFAD43F7-5C98-C360-1C39-2B49BC572D47}"/>
                </a:ext>
              </a:extLst>
            </p:cNvPr>
            <p:cNvSpPr/>
            <p:nvPr/>
          </p:nvSpPr>
          <p:spPr>
            <a:xfrm>
              <a:off x="0" y="0"/>
              <a:ext cx="6350000" cy="6351270"/>
            </a:xfrm>
            <a:custGeom>
              <a:avLst/>
              <a:gdLst/>
              <a:ahLst/>
              <a:cxnLst/>
              <a:rect l="l" t="t" r="r" b="b"/>
              <a:pathLst>
                <a:path w="6350000" h="6351270">
                  <a:moveTo>
                    <a:pt x="0" y="5955030"/>
                  </a:moveTo>
                  <a:lnTo>
                    <a:pt x="0" y="394970"/>
                  </a:lnTo>
                  <a:cubicBezTo>
                    <a:pt x="0" y="176530"/>
                    <a:pt x="176530" y="0"/>
                    <a:pt x="394970" y="0"/>
                  </a:cubicBezTo>
                  <a:lnTo>
                    <a:pt x="5956300" y="0"/>
                  </a:lnTo>
                  <a:cubicBezTo>
                    <a:pt x="6173470" y="0"/>
                    <a:pt x="6350000" y="176530"/>
                    <a:pt x="6350000" y="394970"/>
                  </a:cubicBezTo>
                  <a:cubicBezTo>
                    <a:pt x="6350000" y="394970"/>
                    <a:pt x="6350000" y="394970"/>
                    <a:pt x="6350000" y="394970"/>
                  </a:cubicBezTo>
                  <a:lnTo>
                    <a:pt x="6350000" y="5956300"/>
                  </a:lnTo>
                  <a:cubicBezTo>
                    <a:pt x="6350000" y="6174740"/>
                    <a:pt x="6173470" y="6351270"/>
                    <a:pt x="5955030" y="6351270"/>
                  </a:cubicBezTo>
                  <a:lnTo>
                    <a:pt x="5955030" y="6351270"/>
                  </a:lnTo>
                  <a:lnTo>
                    <a:pt x="394970" y="6351270"/>
                  </a:lnTo>
                  <a:cubicBezTo>
                    <a:pt x="176530" y="6350000"/>
                    <a:pt x="0" y="6173470"/>
                    <a:pt x="0" y="5955030"/>
                  </a:cubicBezTo>
                  <a:cubicBezTo>
                    <a:pt x="0" y="5955030"/>
                    <a:pt x="0" y="5955030"/>
                    <a:pt x="0" y="5955030"/>
                  </a:cubicBezTo>
                  <a:close/>
                </a:path>
              </a:pathLst>
            </a:custGeom>
            <a:blipFill>
              <a:blip r:embed="rId3"/>
              <a:stretch>
                <a:fillRect l="-35633" r="-35633"/>
              </a:stretch>
            </a:blipFill>
          </p:spPr>
          <p:txBody>
            <a:bodyPr/>
            <a:lstStyle/>
            <a:p>
              <a:endParaRPr lang="en-GB">
                <a:solidFill>
                  <a:prstClr val="black"/>
                </a:solidFill>
                <a:latin typeface="Arial"/>
              </a:endParaRPr>
            </a:p>
          </p:txBody>
        </p:sp>
      </p:grpSp>
      <p:sp>
        <p:nvSpPr>
          <p:cNvPr id="3" name="TextBox 2">
            <a:extLst>
              <a:ext uri="{FF2B5EF4-FFF2-40B4-BE49-F238E27FC236}">
                <a16:creationId xmlns:a16="http://schemas.microsoft.com/office/drawing/2014/main" id="{B70CF01A-770C-D88A-4CDE-ED4A4740C122}"/>
              </a:ext>
            </a:extLst>
          </p:cNvPr>
          <p:cNvSpPr txBox="1"/>
          <p:nvPr/>
        </p:nvSpPr>
        <p:spPr>
          <a:xfrm>
            <a:off x="2282585" y="1660062"/>
            <a:ext cx="4824536" cy="3785652"/>
          </a:xfrm>
          <a:prstGeom prst="rect">
            <a:avLst/>
          </a:prstGeom>
          <a:noFill/>
        </p:spPr>
        <p:txBody>
          <a:bodyPr wrap="square" rtlCol="0">
            <a:spAutoFit/>
          </a:bodyPr>
          <a:lstStyle/>
          <a:p>
            <a:pPr marL="285750" indent="-285750">
              <a:buFont typeface="Arial" panose="020B0604020202020204" pitchFamily="34" charset="0"/>
              <a:buChar char="•"/>
            </a:pPr>
            <a:r>
              <a:rPr lang="en-GB" sz="2800" dirty="0">
                <a:solidFill>
                  <a:prstClr val="black"/>
                </a:solidFill>
                <a:latin typeface="Arial"/>
              </a:rPr>
              <a:t>Low mood </a:t>
            </a:r>
          </a:p>
          <a:p>
            <a:pPr marL="285750" indent="-285750">
              <a:buFont typeface="Arial" panose="020B0604020202020204" pitchFamily="34" charset="0"/>
              <a:buChar char="•"/>
            </a:pPr>
            <a:r>
              <a:rPr lang="en-GB" sz="2800" dirty="0">
                <a:solidFill>
                  <a:prstClr val="black"/>
                </a:solidFill>
                <a:latin typeface="Arial"/>
              </a:rPr>
              <a:t>Anxiety (generalised and separation)</a:t>
            </a:r>
          </a:p>
          <a:p>
            <a:pPr marL="285750" indent="-285750">
              <a:buFont typeface="Arial" panose="020B0604020202020204" pitchFamily="34" charset="0"/>
              <a:buChar char="•"/>
            </a:pPr>
            <a:r>
              <a:rPr lang="en-GB" sz="2800" dirty="0">
                <a:solidFill>
                  <a:prstClr val="black"/>
                </a:solidFill>
                <a:latin typeface="Arial"/>
              </a:rPr>
              <a:t>Sleep challenges</a:t>
            </a:r>
          </a:p>
          <a:p>
            <a:pPr marL="285750" indent="-285750">
              <a:buFont typeface="Arial" panose="020B0604020202020204" pitchFamily="34" charset="0"/>
              <a:buChar char="•"/>
            </a:pPr>
            <a:r>
              <a:rPr lang="en-GB" sz="2800" dirty="0">
                <a:solidFill>
                  <a:prstClr val="black"/>
                </a:solidFill>
                <a:latin typeface="Arial"/>
              </a:rPr>
              <a:t>Managing worry </a:t>
            </a:r>
          </a:p>
          <a:p>
            <a:pPr marL="285750" indent="-285750">
              <a:buFont typeface="Arial" panose="020B0604020202020204" pitchFamily="34" charset="0"/>
              <a:buChar char="•"/>
            </a:pPr>
            <a:endParaRPr lang="en-GB" sz="2800" dirty="0">
              <a:solidFill>
                <a:prstClr val="black"/>
              </a:solidFill>
              <a:latin typeface="Arial"/>
            </a:endParaRPr>
          </a:p>
          <a:p>
            <a:r>
              <a:rPr lang="en-GB" dirty="0">
                <a:solidFill>
                  <a:prstClr val="black"/>
                </a:solidFill>
                <a:latin typeface="Arial"/>
              </a:rPr>
              <a:t>These are just some of the areas we specialise - consider discussing your child’s need with the mental health lead to review appropriate support</a:t>
            </a:r>
          </a:p>
        </p:txBody>
      </p:sp>
    </p:spTree>
    <p:extLst>
      <p:ext uri="{BB962C8B-B14F-4D97-AF65-F5344CB8AC3E}">
        <p14:creationId xmlns:p14="http://schemas.microsoft.com/office/powerpoint/2010/main" val="6530024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C12D3D-31D5-11EE-195D-A227AC101DDB}"/>
              </a:ext>
            </a:extLst>
          </p:cNvPr>
          <p:cNvSpPr>
            <a:spLocks noGrp="1"/>
          </p:cNvSpPr>
          <p:nvPr>
            <p:ph type="title"/>
          </p:nvPr>
        </p:nvSpPr>
        <p:spPr/>
        <p:txBody>
          <a:bodyPr/>
          <a:lstStyle/>
          <a:p>
            <a:endParaRPr lang="en-GB"/>
          </a:p>
        </p:txBody>
      </p:sp>
      <p:pic>
        <p:nvPicPr>
          <p:cNvPr id="4" name="Online Media 3" title="Reaching out for support with your mental health - Leicestershire Partnership Trust">
            <a:hlinkClick r:id="" action="ppaction://media"/>
            <a:extLst>
              <a:ext uri="{FF2B5EF4-FFF2-40B4-BE49-F238E27FC236}">
                <a16:creationId xmlns:a16="http://schemas.microsoft.com/office/drawing/2014/main" id="{A3B06390-61F5-C26B-0737-39DE8DC4E20E}"/>
              </a:ext>
            </a:extLst>
          </p:cNvPr>
          <p:cNvPicPr>
            <a:picLocks noGrp="1" noRot="1" noChangeAspect="1"/>
          </p:cNvPicPr>
          <p:nvPr>
            <p:ph idx="1"/>
            <a:videoFile r:link="rId1"/>
          </p:nvPr>
        </p:nvPicPr>
        <p:blipFill>
          <a:blip r:embed="rId3"/>
          <a:stretch>
            <a:fillRect/>
          </a:stretch>
        </p:blipFill>
        <p:spPr>
          <a:xfrm>
            <a:off x="2087563" y="620689"/>
            <a:ext cx="8016875" cy="4525963"/>
          </a:xfrm>
          <a:prstGeom prst="rect">
            <a:avLst/>
          </a:prstGeom>
        </p:spPr>
      </p:pic>
    </p:spTree>
    <p:extLst>
      <p:ext uri="{BB962C8B-B14F-4D97-AF65-F5344CB8AC3E}">
        <p14:creationId xmlns:p14="http://schemas.microsoft.com/office/powerpoint/2010/main" val="2997926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8E58F7-E2AE-0414-F7B2-4B422881E89A}"/>
              </a:ext>
            </a:extLst>
          </p:cNvPr>
          <p:cNvSpPr>
            <a:spLocks noGrp="1"/>
          </p:cNvSpPr>
          <p:nvPr>
            <p:ph type="title"/>
          </p:nvPr>
        </p:nvSpPr>
        <p:spPr/>
        <p:txBody>
          <a:bodyPr>
            <a:normAutofit fontScale="90000"/>
          </a:bodyPr>
          <a:lstStyle/>
          <a:p>
            <a:r>
              <a:rPr lang="en-GB" dirty="0"/>
              <a:t>How can I get support from the Mental Health Support Team? </a:t>
            </a:r>
          </a:p>
        </p:txBody>
      </p:sp>
      <p:sp>
        <p:nvSpPr>
          <p:cNvPr id="3" name="Content Placeholder 2">
            <a:extLst>
              <a:ext uri="{FF2B5EF4-FFF2-40B4-BE49-F238E27FC236}">
                <a16:creationId xmlns:a16="http://schemas.microsoft.com/office/drawing/2014/main" id="{5632A70F-4BC9-1FB3-B71C-6929E8D74509}"/>
              </a:ext>
            </a:extLst>
          </p:cNvPr>
          <p:cNvSpPr>
            <a:spLocks noGrp="1"/>
          </p:cNvSpPr>
          <p:nvPr>
            <p:ph sz="half" idx="1"/>
          </p:nvPr>
        </p:nvSpPr>
        <p:spPr>
          <a:xfrm>
            <a:off x="1981200" y="1600201"/>
            <a:ext cx="8075240" cy="4525963"/>
          </a:xfrm>
        </p:spPr>
        <p:txBody>
          <a:bodyPr/>
          <a:lstStyle/>
          <a:p>
            <a:endParaRPr lang="en-GB" dirty="0"/>
          </a:p>
          <a:p>
            <a:r>
              <a:rPr lang="en-GB" dirty="0"/>
              <a:t>Speak to your child’s teacher and they can consider referring you to the Mental Health Support Team.</a:t>
            </a:r>
          </a:p>
          <a:p>
            <a:endParaRPr lang="en-GB" dirty="0"/>
          </a:p>
          <a:p>
            <a:r>
              <a:rPr lang="en-GB" dirty="0"/>
              <a:t>You can also be referred via your GP or alternatively, you can self-refer. </a:t>
            </a:r>
          </a:p>
        </p:txBody>
      </p:sp>
    </p:spTree>
    <p:extLst>
      <p:ext uri="{BB962C8B-B14F-4D97-AF65-F5344CB8AC3E}">
        <p14:creationId xmlns:p14="http://schemas.microsoft.com/office/powerpoint/2010/main" val="25851542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E6C6D18-A2B4-6B6D-0CFD-6F5FE6F4C180}"/>
              </a:ext>
            </a:extLst>
          </p:cNvPr>
          <p:cNvPicPr>
            <a:picLocks noChangeAspect="1"/>
          </p:cNvPicPr>
          <p:nvPr/>
        </p:nvPicPr>
        <p:blipFill>
          <a:blip r:embed="rId2"/>
          <a:srcRect l="17714" t="11272" r="50000" b="6830"/>
          <a:stretch>
            <a:fillRect/>
          </a:stretch>
        </p:blipFill>
        <p:spPr>
          <a:xfrm>
            <a:off x="4147593" y="476672"/>
            <a:ext cx="3740523" cy="5040560"/>
          </a:xfrm>
          <a:prstGeom prst="rect">
            <a:avLst/>
          </a:prstGeom>
        </p:spPr>
      </p:pic>
    </p:spTree>
    <p:extLst>
      <p:ext uri="{BB962C8B-B14F-4D97-AF65-F5344CB8AC3E}">
        <p14:creationId xmlns:p14="http://schemas.microsoft.com/office/powerpoint/2010/main" val="36299720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1" name="Title 1">
            <a:extLst>
              <a:ext uri="{FF2B5EF4-FFF2-40B4-BE49-F238E27FC236}">
                <a16:creationId xmlns:a16="http://schemas.microsoft.com/office/drawing/2014/main" id="{1F9ED39C-51E6-2EA3-60AC-AA1E46DE7AC6}"/>
              </a:ext>
            </a:extLst>
          </p:cNvPr>
          <p:cNvSpPr>
            <a:spLocks noGrp="1"/>
          </p:cNvSpPr>
          <p:nvPr>
            <p:ph type="title"/>
          </p:nvPr>
        </p:nvSpPr>
        <p:spPr>
          <a:xfrm>
            <a:off x="1981200" y="404664"/>
            <a:ext cx="8229600" cy="1143000"/>
          </a:xfrm>
        </p:spPr>
        <p:txBody>
          <a:bodyPr/>
          <a:lstStyle/>
          <a:p>
            <a:pPr algn="ctr"/>
            <a:r>
              <a:rPr lang="en-US" dirty="0"/>
              <a:t>Questions</a:t>
            </a:r>
          </a:p>
        </p:txBody>
      </p:sp>
      <p:pic>
        <p:nvPicPr>
          <p:cNvPr id="1026" name="Picture 2" descr="Fermi Questions">
            <a:extLst>
              <a:ext uri="{FF2B5EF4-FFF2-40B4-BE49-F238E27FC236}">
                <a16:creationId xmlns:a16="http://schemas.microsoft.com/office/drawing/2014/main" id="{2045BD16-45AD-40F2-392D-4A922F60BEF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855640" y="1268761"/>
            <a:ext cx="6801310" cy="4525963"/>
          </a:xfrm>
          <a:prstGeom prst="rect">
            <a:avLst/>
          </a:prstGeom>
          <a:solidFill>
            <a:srgbClr val="FFFFFF"/>
          </a:solidFill>
        </p:spPr>
      </p:pic>
    </p:spTree>
    <p:extLst>
      <p:ext uri="{BB962C8B-B14F-4D97-AF65-F5344CB8AC3E}">
        <p14:creationId xmlns:p14="http://schemas.microsoft.com/office/powerpoint/2010/main" val="33890103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7E3D5-B129-455A-8D61-5DE355CFB91F}"/>
              </a:ext>
            </a:extLst>
          </p:cNvPr>
          <p:cNvSpPr>
            <a:spLocks noGrp="1"/>
          </p:cNvSpPr>
          <p:nvPr>
            <p:ph type="title"/>
          </p:nvPr>
        </p:nvSpPr>
        <p:spPr/>
        <p:txBody>
          <a:bodyPr>
            <a:noAutofit/>
          </a:bodyPr>
          <a:lstStyle/>
          <a:p>
            <a:r>
              <a:rPr lang="en-US" dirty="0">
                <a:latin typeface="+mj-lt"/>
              </a:rPr>
              <a:t>Wolsey House Primary School</a:t>
            </a:r>
            <a:br>
              <a:rPr lang="en-US" dirty="0">
                <a:latin typeface="+mj-lt"/>
              </a:rPr>
            </a:br>
            <a:endParaRPr lang="en-US" dirty="0"/>
          </a:p>
        </p:txBody>
      </p:sp>
      <p:sp>
        <p:nvSpPr>
          <p:cNvPr id="3" name="Text Placeholder 2">
            <a:extLst>
              <a:ext uri="{FF2B5EF4-FFF2-40B4-BE49-F238E27FC236}">
                <a16:creationId xmlns:a16="http://schemas.microsoft.com/office/drawing/2014/main" id="{EDE512D6-1B42-4E1C-AEE3-478A340AC162}"/>
              </a:ext>
            </a:extLst>
          </p:cNvPr>
          <p:cNvSpPr>
            <a:spLocks noGrp="1"/>
          </p:cNvSpPr>
          <p:nvPr>
            <p:ph type="body" sz="quarter" idx="10"/>
          </p:nvPr>
        </p:nvSpPr>
        <p:spPr>
          <a:xfrm>
            <a:off x="2441448" y="1655063"/>
            <a:ext cx="7315200" cy="4706825"/>
          </a:xfrm>
        </p:spPr>
        <p:txBody>
          <a:bodyPr>
            <a:normAutofit/>
          </a:bodyPr>
          <a:lstStyle/>
          <a:p>
            <a:r>
              <a:rPr lang="en-US" dirty="0"/>
              <a:t>Year 6</a:t>
            </a:r>
          </a:p>
          <a:p>
            <a:r>
              <a:rPr lang="en-US" dirty="0"/>
              <a:t>2026-2027</a:t>
            </a:r>
          </a:p>
        </p:txBody>
      </p:sp>
      <p:sp>
        <p:nvSpPr>
          <p:cNvPr id="4" name="Text Placeholder 3">
            <a:extLst>
              <a:ext uri="{FF2B5EF4-FFF2-40B4-BE49-F238E27FC236}">
                <a16:creationId xmlns:a16="http://schemas.microsoft.com/office/drawing/2014/main" id="{88B348B4-1179-40C0-B903-717D79F0A399}"/>
              </a:ext>
            </a:extLst>
          </p:cNvPr>
          <p:cNvSpPr>
            <a:spLocks noGrp="1"/>
          </p:cNvSpPr>
          <p:nvPr>
            <p:ph type="body" sz="quarter" idx="11"/>
          </p:nvPr>
        </p:nvSpPr>
        <p:spPr/>
        <p:txBody>
          <a:bodyPr>
            <a:normAutofit/>
          </a:bodyPr>
          <a:lstStyle/>
          <a:p>
            <a:endParaRPr lang="en-US" dirty="0">
              <a:latin typeface="+mj-lt"/>
            </a:endParaRPr>
          </a:p>
          <a:p>
            <a:endParaRPr lang="en-US" dirty="0"/>
          </a:p>
        </p:txBody>
      </p:sp>
    </p:spTree>
    <p:extLst>
      <p:ext uri="{BB962C8B-B14F-4D97-AF65-F5344CB8AC3E}">
        <p14:creationId xmlns:p14="http://schemas.microsoft.com/office/powerpoint/2010/main" val="24375504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96520-2640-4559-BAB1-ADE3A7386530}"/>
              </a:ext>
            </a:extLst>
          </p:cNvPr>
          <p:cNvSpPr>
            <a:spLocks noGrp="1"/>
          </p:cNvSpPr>
          <p:nvPr>
            <p:ph type="title"/>
          </p:nvPr>
        </p:nvSpPr>
        <p:spPr/>
        <p:txBody>
          <a:bodyPr/>
          <a:lstStyle/>
          <a:p>
            <a:r>
              <a:rPr lang="en-US" dirty="0"/>
              <a:t>Welcome Parents!</a:t>
            </a:r>
          </a:p>
        </p:txBody>
      </p:sp>
      <p:sp>
        <p:nvSpPr>
          <p:cNvPr id="6" name="Text Placeholder 5">
            <a:extLst>
              <a:ext uri="{FF2B5EF4-FFF2-40B4-BE49-F238E27FC236}">
                <a16:creationId xmlns:a16="http://schemas.microsoft.com/office/drawing/2014/main" id="{DED39638-AED5-4483-9DDA-49E033B81173}"/>
              </a:ext>
            </a:extLst>
          </p:cNvPr>
          <p:cNvSpPr>
            <a:spLocks noGrp="1"/>
          </p:cNvSpPr>
          <p:nvPr>
            <p:ph type="body" sz="quarter" idx="11"/>
          </p:nvPr>
        </p:nvSpPr>
        <p:spPr>
          <a:xfrm>
            <a:off x="241488" y="2066507"/>
            <a:ext cx="8150672" cy="4661464"/>
          </a:xfrm>
        </p:spPr>
        <p:txBody>
          <a:bodyPr>
            <a:normAutofit/>
          </a:bodyPr>
          <a:lstStyle/>
          <a:p>
            <a:pPr marL="342900" indent="-342900" algn="l">
              <a:lnSpc>
                <a:spcPts val="2800"/>
              </a:lnSpc>
              <a:buFont typeface="Arial" panose="020B0604020202020204" pitchFamily="34" charset="0"/>
              <a:buChar char="•"/>
            </a:pPr>
            <a:r>
              <a:rPr lang="en-US" sz="4000" b="1" dirty="0"/>
              <a:t>Welcome to Year 6</a:t>
            </a:r>
          </a:p>
          <a:p>
            <a:pPr algn="l">
              <a:lnSpc>
                <a:spcPts val="2800"/>
              </a:lnSpc>
            </a:pPr>
            <a:endParaRPr lang="en-US" sz="3200" dirty="0"/>
          </a:p>
          <a:p>
            <a:pPr lvl="1" algn="l">
              <a:lnSpc>
                <a:spcPts val="2800"/>
              </a:lnSpc>
            </a:pPr>
            <a:r>
              <a:rPr lang="en-US" sz="3200" dirty="0">
                <a:solidFill>
                  <a:schemeClr val="tx1">
                    <a:lumMod val="75000"/>
                    <a:lumOff val="25000"/>
                  </a:schemeClr>
                </a:solidFill>
              </a:rPr>
              <a:t>Staff who work in Year 6</a:t>
            </a:r>
          </a:p>
          <a:p>
            <a:pPr lvl="1" algn="l">
              <a:lnSpc>
                <a:spcPts val="2800"/>
              </a:lnSpc>
            </a:pPr>
            <a:r>
              <a:rPr lang="en-US" sz="3200" dirty="0">
                <a:solidFill>
                  <a:schemeClr val="tx1">
                    <a:lumMod val="75000"/>
                    <a:lumOff val="25000"/>
                  </a:schemeClr>
                </a:solidFill>
              </a:rPr>
              <a:t>Expectations</a:t>
            </a:r>
          </a:p>
          <a:p>
            <a:pPr lvl="1" algn="l">
              <a:lnSpc>
                <a:spcPts val="2800"/>
              </a:lnSpc>
            </a:pPr>
            <a:r>
              <a:rPr lang="en-US" sz="3200" dirty="0">
                <a:solidFill>
                  <a:schemeClr val="tx1">
                    <a:lumMod val="75000"/>
                    <a:lumOff val="25000"/>
                  </a:schemeClr>
                </a:solidFill>
              </a:rPr>
              <a:t>The Year 6 school day </a:t>
            </a:r>
          </a:p>
          <a:p>
            <a:pPr lvl="1" algn="l">
              <a:lnSpc>
                <a:spcPts val="2800"/>
              </a:lnSpc>
            </a:pPr>
            <a:r>
              <a:rPr lang="en-US" sz="3200" dirty="0">
                <a:solidFill>
                  <a:schemeClr val="tx1">
                    <a:lumMod val="75000"/>
                    <a:lumOff val="25000"/>
                  </a:schemeClr>
                </a:solidFill>
              </a:rPr>
              <a:t>Upcoming educational trips, visits and visitors</a:t>
            </a:r>
          </a:p>
          <a:p>
            <a:pPr lvl="1" algn="l">
              <a:lnSpc>
                <a:spcPts val="2800"/>
              </a:lnSpc>
            </a:pPr>
            <a:r>
              <a:rPr lang="en-US" sz="3200" dirty="0">
                <a:solidFill>
                  <a:schemeClr val="tx1">
                    <a:lumMod val="75000"/>
                    <a:lumOff val="25000"/>
                  </a:schemeClr>
                </a:solidFill>
              </a:rPr>
              <a:t>Secondary applications</a:t>
            </a:r>
          </a:p>
          <a:p>
            <a:pPr lvl="1" algn="l">
              <a:lnSpc>
                <a:spcPts val="2800"/>
              </a:lnSpc>
            </a:pPr>
            <a:r>
              <a:rPr lang="en-US" sz="3200" dirty="0">
                <a:solidFill>
                  <a:schemeClr val="tx1">
                    <a:lumMod val="75000"/>
                    <a:lumOff val="25000"/>
                  </a:schemeClr>
                </a:solidFill>
              </a:rPr>
              <a:t>SATs</a:t>
            </a:r>
          </a:p>
          <a:p>
            <a:pPr marL="742950" lvl="1" indent="-285750" algn="l">
              <a:lnSpc>
                <a:spcPts val="2800"/>
              </a:lnSpc>
              <a:buFont typeface="Courier New" panose="02070309020205020404" pitchFamily="49" charset="0"/>
              <a:buChar char="o"/>
            </a:pPr>
            <a:endParaRPr lang="en-US" sz="1800" dirty="0">
              <a:solidFill>
                <a:schemeClr val="tx1">
                  <a:lumMod val="75000"/>
                  <a:lumOff val="25000"/>
                </a:schemeClr>
              </a:solidFill>
            </a:endParaRPr>
          </a:p>
          <a:p>
            <a:endParaRPr lang="en-US" dirty="0"/>
          </a:p>
        </p:txBody>
      </p:sp>
      <p:sp>
        <p:nvSpPr>
          <p:cNvPr id="15" name="Freeform: Shape 14">
            <a:extLst>
              <a:ext uri="{FF2B5EF4-FFF2-40B4-BE49-F238E27FC236}">
                <a16:creationId xmlns:a16="http://schemas.microsoft.com/office/drawing/2014/main" id="{155DC304-4CC2-4AA6-99F0-241F19673CE7}"/>
              </a:ext>
              <a:ext uri="{C183D7F6-B498-43B3-948B-1728B52AA6E4}">
                <adec:decorative xmlns:adec="http://schemas.microsoft.com/office/drawing/2017/decorative" val="1"/>
              </a:ext>
            </a:extLst>
          </p:cNvPr>
          <p:cNvSpPr/>
          <p:nvPr/>
        </p:nvSpPr>
        <p:spPr>
          <a:xfrm>
            <a:off x="8279457" y="0"/>
            <a:ext cx="3981702" cy="6858000"/>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30019523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D61755D0-5562-4A11-BF40-227C0B57EFCA}"/>
              </a:ext>
            </a:extLst>
          </p:cNvPr>
          <p:cNvSpPr>
            <a:spLocks noGrp="1"/>
          </p:cNvSpPr>
          <p:nvPr>
            <p:ph type="title"/>
          </p:nvPr>
        </p:nvSpPr>
        <p:spPr>
          <a:xfrm>
            <a:off x="4395831" y="946653"/>
            <a:ext cx="6851287" cy="653547"/>
          </a:xfrm>
        </p:spPr>
        <p:txBody>
          <a:bodyPr/>
          <a:lstStyle/>
          <a:p>
            <a:r>
              <a:rPr lang="en-US" dirty="0"/>
              <a:t>Staff who work in Year 6</a:t>
            </a:r>
          </a:p>
        </p:txBody>
      </p:sp>
      <p:sp>
        <p:nvSpPr>
          <p:cNvPr id="6" name="Freeform: Shape 14">
            <a:extLst>
              <a:ext uri="{FF2B5EF4-FFF2-40B4-BE49-F238E27FC236}">
                <a16:creationId xmlns:a16="http://schemas.microsoft.com/office/drawing/2014/main" id="{868E2822-F0BF-D949-B8E2-C5C9D5994043}"/>
              </a:ext>
              <a:ext uri="{C183D7F6-B498-43B3-948B-1728B52AA6E4}">
                <adec:decorative xmlns:adec="http://schemas.microsoft.com/office/drawing/2017/decorative" val="1"/>
              </a:ext>
            </a:extLst>
          </p:cNvPr>
          <p:cNvSpPr/>
          <p:nvPr/>
        </p:nvSpPr>
        <p:spPr>
          <a:xfrm flipH="1">
            <a:off x="-28576" y="0"/>
            <a:ext cx="3987118" cy="6867328"/>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 name="Text Placeholder 2">
            <a:extLst>
              <a:ext uri="{FF2B5EF4-FFF2-40B4-BE49-F238E27FC236}">
                <a16:creationId xmlns:a16="http://schemas.microsoft.com/office/drawing/2014/main" id="{D7550585-CA92-EB41-9898-BB8983638AD6}"/>
              </a:ext>
            </a:extLst>
          </p:cNvPr>
          <p:cNvSpPr>
            <a:spLocks noGrp="1"/>
          </p:cNvSpPr>
          <p:nvPr>
            <p:ph type="body" sz="quarter" idx="11"/>
          </p:nvPr>
        </p:nvSpPr>
        <p:spPr>
          <a:xfrm>
            <a:off x="4389120" y="1935634"/>
            <a:ext cx="6858000" cy="4233672"/>
          </a:xfrm>
        </p:spPr>
        <p:txBody>
          <a:bodyPr/>
          <a:lstStyle/>
          <a:p>
            <a:r>
              <a:rPr lang="en-US" u="sng" dirty="0"/>
              <a:t>Teachers</a:t>
            </a:r>
          </a:p>
          <a:p>
            <a:r>
              <a:rPr lang="en-US" b="1" dirty="0"/>
              <a:t>Class 9 Mrs. Bird	</a:t>
            </a:r>
          </a:p>
          <a:p>
            <a:r>
              <a:rPr lang="en-US" b="1" dirty="0"/>
              <a:t>Class 10 Miss. Braimbridge</a:t>
            </a:r>
          </a:p>
          <a:p>
            <a:r>
              <a:rPr lang="en-US" b="1" dirty="0"/>
              <a:t>Class 11 Mr. Punchard</a:t>
            </a:r>
          </a:p>
          <a:p>
            <a:endParaRPr lang="en-US" b="1" dirty="0"/>
          </a:p>
          <a:p>
            <a:r>
              <a:rPr lang="en-US" b="1" dirty="0"/>
              <a:t>Mr. Ismail &amp; Mrs. </a:t>
            </a:r>
            <a:r>
              <a:rPr lang="en-US" b="1" dirty="0" err="1"/>
              <a:t>Coplin</a:t>
            </a:r>
            <a:endParaRPr lang="en-US" b="1" dirty="0"/>
          </a:p>
          <a:p>
            <a:endParaRPr lang="en-US" dirty="0"/>
          </a:p>
          <a:p>
            <a:r>
              <a:rPr lang="en-US" u="sng" dirty="0"/>
              <a:t>Teaching Assistants</a:t>
            </a:r>
          </a:p>
          <a:p>
            <a:r>
              <a:rPr lang="en-US" dirty="0"/>
              <a:t>Mrs. Kilbourne</a:t>
            </a:r>
          </a:p>
          <a:p>
            <a:r>
              <a:rPr lang="en-US" dirty="0"/>
              <a:t>Mrs. </a:t>
            </a:r>
            <a:r>
              <a:rPr lang="en-US" dirty="0" err="1"/>
              <a:t>Gangat</a:t>
            </a:r>
            <a:endParaRPr lang="en-US" dirty="0"/>
          </a:p>
          <a:p>
            <a:r>
              <a:rPr lang="en-US" dirty="0"/>
              <a:t>Mrs. Rahman</a:t>
            </a:r>
          </a:p>
          <a:p>
            <a:endParaRPr lang="en-US" dirty="0"/>
          </a:p>
          <a:p>
            <a:endParaRPr lang="en-US" dirty="0"/>
          </a:p>
        </p:txBody>
      </p:sp>
    </p:spTree>
    <p:extLst>
      <p:ext uri="{BB962C8B-B14F-4D97-AF65-F5344CB8AC3E}">
        <p14:creationId xmlns:p14="http://schemas.microsoft.com/office/powerpoint/2010/main" val="21747362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DED39638-AED5-4483-9DDA-49E033B81173}"/>
              </a:ext>
            </a:extLst>
          </p:cNvPr>
          <p:cNvSpPr>
            <a:spLocks noGrp="1"/>
          </p:cNvSpPr>
          <p:nvPr>
            <p:ph type="body" sz="quarter" idx="11"/>
          </p:nvPr>
        </p:nvSpPr>
        <p:spPr>
          <a:xfrm>
            <a:off x="241488" y="2066507"/>
            <a:ext cx="5854512" cy="4661464"/>
          </a:xfrm>
        </p:spPr>
        <p:txBody>
          <a:bodyPr>
            <a:normAutofit/>
          </a:bodyPr>
          <a:lstStyle/>
          <a:p>
            <a:pPr marL="285750" indent="-285750" algn="l">
              <a:buFont typeface="Arial" panose="020B0604020202020204" pitchFamily="34" charset="0"/>
              <a:buChar char="•"/>
            </a:pPr>
            <a:r>
              <a:rPr lang="en-GB" sz="2400" b="0" i="0" dirty="0">
                <a:solidFill>
                  <a:srgbClr val="000000"/>
                </a:solidFill>
                <a:effectLst/>
                <a:latin typeface="Quire Sans (Body)"/>
              </a:rPr>
              <a:t>Red or black jumper, cardigan or fleece. No hoodies</a:t>
            </a:r>
          </a:p>
          <a:p>
            <a:pPr marL="285750" indent="-285750" algn="l">
              <a:buFont typeface="Arial" panose="020B0604020202020204" pitchFamily="34" charset="0"/>
              <a:buChar char="•"/>
            </a:pPr>
            <a:r>
              <a:rPr lang="en-GB" sz="2400" b="0" i="0" dirty="0">
                <a:solidFill>
                  <a:srgbClr val="000000"/>
                </a:solidFill>
                <a:effectLst/>
                <a:latin typeface="Quire Sans (Body)"/>
              </a:rPr>
              <a:t>Grey or black trousers, skirt or pinafore dress</a:t>
            </a:r>
          </a:p>
          <a:p>
            <a:pPr marL="285750" indent="-285750" algn="l">
              <a:buFont typeface="Arial" panose="020B0604020202020204" pitchFamily="34" charset="0"/>
              <a:buChar char="•"/>
            </a:pPr>
            <a:r>
              <a:rPr lang="en-GB" sz="2400" b="0" i="0" dirty="0">
                <a:solidFill>
                  <a:srgbClr val="000000"/>
                </a:solidFill>
                <a:effectLst/>
                <a:latin typeface="Quire Sans (Body)"/>
              </a:rPr>
              <a:t>In the summer months a red and white gingham dress may be worn</a:t>
            </a:r>
          </a:p>
          <a:p>
            <a:pPr marL="342900" indent="-342900" algn="l">
              <a:buFont typeface="Arial" panose="020B0604020202020204" pitchFamily="34" charset="0"/>
              <a:buChar char="•"/>
            </a:pPr>
            <a:r>
              <a:rPr lang="en-GB" sz="2400" b="0" i="0" dirty="0">
                <a:solidFill>
                  <a:srgbClr val="000000"/>
                </a:solidFill>
                <a:effectLst/>
                <a:latin typeface="Quire Sans (Body)"/>
              </a:rPr>
              <a:t>White or Black polo shirt or white shirt or blouse</a:t>
            </a:r>
          </a:p>
          <a:p>
            <a:pPr marL="285750" indent="-285750" algn="l">
              <a:buFont typeface="Arial" panose="020B0604020202020204" pitchFamily="34" charset="0"/>
              <a:buChar char="•"/>
            </a:pPr>
            <a:r>
              <a:rPr lang="en-GB" sz="2400" b="0" i="0" dirty="0">
                <a:solidFill>
                  <a:srgbClr val="000000"/>
                </a:solidFill>
                <a:effectLst/>
                <a:latin typeface="Quire Sans (Body)"/>
              </a:rPr>
              <a:t>Suitable footwear must be worn</a:t>
            </a:r>
            <a:r>
              <a:rPr lang="en-GB" sz="2400" b="1" i="1" dirty="0">
                <a:solidFill>
                  <a:srgbClr val="000000"/>
                </a:solidFill>
                <a:effectLst/>
                <a:latin typeface="Quire Sans (Body)"/>
              </a:rPr>
              <a:t>. No Crocs</a:t>
            </a:r>
          </a:p>
          <a:p>
            <a:pPr algn="l"/>
            <a:endParaRPr lang="en-GB" b="0" i="0" dirty="0">
              <a:solidFill>
                <a:srgbClr val="000000"/>
              </a:solidFill>
              <a:effectLst/>
              <a:latin typeface="Quire Sans (Body)"/>
            </a:endParaRPr>
          </a:p>
          <a:p>
            <a:endParaRPr lang="en-US" dirty="0"/>
          </a:p>
        </p:txBody>
      </p:sp>
      <p:sp>
        <p:nvSpPr>
          <p:cNvPr id="15" name="Freeform: Shape 14">
            <a:extLst>
              <a:ext uri="{FF2B5EF4-FFF2-40B4-BE49-F238E27FC236}">
                <a16:creationId xmlns:a16="http://schemas.microsoft.com/office/drawing/2014/main" id="{155DC304-4CC2-4AA6-99F0-241F19673CE7}"/>
              </a:ext>
              <a:ext uri="{C183D7F6-B498-43B3-948B-1728B52AA6E4}">
                <adec:decorative xmlns:adec="http://schemas.microsoft.com/office/drawing/2017/decorative" val="1"/>
              </a:ext>
            </a:extLst>
          </p:cNvPr>
          <p:cNvSpPr/>
          <p:nvPr/>
        </p:nvSpPr>
        <p:spPr>
          <a:xfrm>
            <a:off x="8279457" y="0"/>
            <a:ext cx="3981702" cy="6858000"/>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a:extLst>
              <a:ext uri="{FF2B5EF4-FFF2-40B4-BE49-F238E27FC236}">
                <a16:creationId xmlns:a16="http://schemas.microsoft.com/office/drawing/2014/main" id="{73B8BD58-C21F-4B3B-9C09-2DCE11139634}"/>
              </a:ext>
            </a:extLst>
          </p:cNvPr>
          <p:cNvPicPr>
            <a:picLocks noChangeAspect="1"/>
          </p:cNvPicPr>
          <p:nvPr/>
        </p:nvPicPr>
        <p:blipFill>
          <a:blip r:embed="rId2"/>
          <a:stretch>
            <a:fillRect/>
          </a:stretch>
        </p:blipFill>
        <p:spPr>
          <a:xfrm>
            <a:off x="4741516" y="88337"/>
            <a:ext cx="1506345" cy="1500966"/>
          </a:xfrm>
          <a:prstGeom prst="rect">
            <a:avLst/>
          </a:prstGeom>
        </p:spPr>
      </p:pic>
      <p:pic>
        <p:nvPicPr>
          <p:cNvPr id="12" name="Picture 11">
            <a:extLst>
              <a:ext uri="{FF2B5EF4-FFF2-40B4-BE49-F238E27FC236}">
                <a16:creationId xmlns:a16="http://schemas.microsoft.com/office/drawing/2014/main" id="{D9D8B7C4-A16C-455C-B136-C9FAB64D0CD7}"/>
              </a:ext>
            </a:extLst>
          </p:cNvPr>
          <p:cNvPicPr>
            <a:picLocks noChangeAspect="1"/>
          </p:cNvPicPr>
          <p:nvPr/>
        </p:nvPicPr>
        <p:blipFill>
          <a:blip r:embed="rId3"/>
          <a:stretch>
            <a:fillRect/>
          </a:stretch>
        </p:blipFill>
        <p:spPr>
          <a:xfrm>
            <a:off x="5494689" y="5788588"/>
            <a:ext cx="2971800" cy="981075"/>
          </a:xfrm>
          <a:prstGeom prst="rect">
            <a:avLst/>
          </a:prstGeom>
        </p:spPr>
      </p:pic>
      <p:pic>
        <p:nvPicPr>
          <p:cNvPr id="14" name="Picture 13">
            <a:extLst>
              <a:ext uri="{FF2B5EF4-FFF2-40B4-BE49-F238E27FC236}">
                <a16:creationId xmlns:a16="http://schemas.microsoft.com/office/drawing/2014/main" id="{158F41E0-70A7-44B0-8FF4-BEFA40645C01}"/>
              </a:ext>
            </a:extLst>
          </p:cNvPr>
          <p:cNvPicPr>
            <a:picLocks noChangeAspect="1"/>
          </p:cNvPicPr>
          <p:nvPr/>
        </p:nvPicPr>
        <p:blipFill>
          <a:blip r:embed="rId4"/>
          <a:stretch>
            <a:fillRect/>
          </a:stretch>
        </p:blipFill>
        <p:spPr>
          <a:xfrm>
            <a:off x="8586328" y="5788588"/>
            <a:ext cx="2824307" cy="981075"/>
          </a:xfrm>
          <a:prstGeom prst="rect">
            <a:avLst/>
          </a:prstGeom>
        </p:spPr>
      </p:pic>
      <p:sp>
        <p:nvSpPr>
          <p:cNvPr id="16" name="TextBox 15">
            <a:extLst>
              <a:ext uri="{FF2B5EF4-FFF2-40B4-BE49-F238E27FC236}">
                <a16:creationId xmlns:a16="http://schemas.microsoft.com/office/drawing/2014/main" id="{2EA5EC66-2A3E-4EA1-9238-8F7B4BD99B7D}"/>
              </a:ext>
            </a:extLst>
          </p:cNvPr>
          <p:cNvSpPr txBox="1"/>
          <p:nvPr/>
        </p:nvSpPr>
        <p:spPr>
          <a:xfrm>
            <a:off x="6591632" y="5418400"/>
            <a:ext cx="848309" cy="369332"/>
          </a:xfrm>
          <a:prstGeom prst="rect">
            <a:avLst/>
          </a:prstGeom>
          <a:noFill/>
        </p:spPr>
        <p:txBody>
          <a:bodyPr wrap="none" rtlCol="0">
            <a:spAutoFit/>
          </a:bodyPr>
          <a:lstStyle/>
          <a:p>
            <a:r>
              <a:rPr lang="en-US" dirty="0"/>
              <a:t>Indoor</a:t>
            </a:r>
            <a:endParaRPr lang="en-GB" dirty="0"/>
          </a:p>
        </p:txBody>
      </p:sp>
      <p:sp>
        <p:nvSpPr>
          <p:cNvPr id="17" name="TextBox 16">
            <a:extLst>
              <a:ext uri="{FF2B5EF4-FFF2-40B4-BE49-F238E27FC236}">
                <a16:creationId xmlns:a16="http://schemas.microsoft.com/office/drawing/2014/main" id="{4272C31E-D7C7-4BAE-AED7-74EB0BCBC0A9}"/>
              </a:ext>
            </a:extLst>
          </p:cNvPr>
          <p:cNvSpPr txBox="1"/>
          <p:nvPr/>
        </p:nvSpPr>
        <p:spPr>
          <a:xfrm>
            <a:off x="9563432" y="5445566"/>
            <a:ext cx="1048685" cy="369332"/>
          </a:xfrm>
          <a:prstGeom prst="rect">
            <a:avLst/>
          </a:prstGeom>
          <a:noFill/>
        </p:spPr>
        <p:txBody>
          <a:bodyPr wrap="none" rtlCol="0">
            <a:spAutoFit/>
          </a:bodyPr>
          <a:lstStyle/>
          <a:p>
            <a:r>
              <a:rPr lang="en-US" dirty="0"/>
              <a:t>Outdoor</a:t>
            </a:r>
            <a:endParaRPr lang="en-GB" dirty="0"/>
          </a:p>
        </p:txBody>
      </p:sp>
      <p:sp>
        <p:nvSpPr>
          <p:cNvPr id="19" name="TextBox 18">
            <a:extLst>
              <a:ext uri="{FF2B5EF4-FFF2-40B4-BE49-F238E27FC236}">
                <a16:creationId xmlns:a16="http://schemas.microsoft.com/office/drawing/2014/main" id="{70FC97F6-1CE3-4592-8638-1D2ECF546D95}"/>
              </a:ext>
            </a:extLst>
          </p:cNvPr>
          <p:cNvSpPr txBox="1"/>
          <p:nvPr/>
        </p:nvSpPr>
        <p:spPr>
          <a:xfrm>
            <a:off x="6267227" y="414797"/>
            <a:ext cx="6130454" cy="4524315"/>
          </a:xfrm>
          <a:prstGeom prst="rect">
            <a:avLst/>
          </a:prstGeom>
          <a:noFill/>
        </p:spPr>
        <p:txBody>
          <a:bodyPr wrap="square">
            <a:spAutoFit/>
          </a:bodyPr>
          <a:lstStyle/>
          <a:p>
            <a:pPr algn="l"/>
            <a:r>
              <a:rPr lang="en-GB" sz="2400" b="0" i="0" u="sng" dirty="0">
                <a:solidFill>
                  <a:srgbClr val="000000"/>
                </a:solidFill>
                <a:effectLst/>
                <a:latin typeface="Quire Sans (Body)"/>
              </a:rPr>
              <a:t>Jewellery</a:t>
            </a:r>
          </a:p>
          <a:p>
            <a:pPr algn="l"/>
            <a:r>
              <a:rPr lang="en-GB" sz="2400" b="0" i="0" dirty="0">
                <a:solidFill>
                  <a:srgbClr val="000000"/>
                </a:solidFill>
                <a:effectLst/>
                <a:latin typeface="Quire Sans (Body)"/>
              </a:rPr>
              <a:t>Stud earrings only. No necklaces or bracelets</a:t>
            </a:r>
          </a:p>
          <a:p>
            <a:pPr algn="l"/>
            <a:r>
              <a:rPr lang="en-GB" sz="2400" b="0" i="0" dirty="0">
                <a:solidFill>
                  <a:srgbClr val="000000"/>
                </a:solidFill>
                <a:effectLst/>
                <a:latin typeface="Quire Sans (Body)"/>
              </a:rPr>
              <a:t>Earrings will need to be taken out or covered with a plaster whilst doing PE</a:t>
            </a:r>
          </a:p>
          <a:p>
            <a:pPr algn="l"/>
            <a:endParaRPr lang="en-GB" sz="2400" b="0" i="0" dirty="0">
              <a:solidFill>
                <a:srgbClr val="000000"/>
              </a:solidFill>
              <a:effectLst/>
              <a:latin typeface="Quire Sans (Body)"/>
            </a:endParaRPr>
          </a:p>
          <a:p>
            <a:pPr algn="l"/>
            <a:r>
              <a:rPr lang="en-GB" sz="2400" b="0" i="0" u="sng" dirty="0">
                <a:solidFill>
                  <a:srgbClr val="000000"/>
                </a:solidFill>
                <a:effectLst/>
                <a:latin typeface="Quire Sans (Body)"/>
              </a:rPr>
              <a:t>PE Kit</a:t>
            </a:r>
          </a:p>
          <a:p>
            <a:pPr algn="l"/>
            <a:r>
              <a:rPr lang="en-GB" sz="2400" b="0" i="0" dirty="0">
                <a:solidFill>
                  <a:srgbClr val="000000"/>
                </a:solidFill>
                <a:effectLst/>
                <a:latin typeface="Quire Sans (Body)"/>
              </a:rPr>
              <a:t>Your child will need to come into school dressed in their PE kit on their PE day</a:t>
            </a:r>
          </a:p>
          <a:p>
            <a:pPr algn="l"/>
            <a:r>
              <a:rPr lang="en-GB" sz="2400" b="0" i="0" dirty="0">
                <a:solidFill>
                  <a:srgbClr val="000000"/>
                </a:solidFill>
                <a:effectLst/>
                <a:latin typeface="Quire Sans (Body)"/>
              </a:rPr>
              <a:t>Indoor: Red or white t-shirt, black shorts and plimsoles</a:t>
            </a:r>
          </a:p>
          <a:p>
            <a:pPr algn="l"/>
            <a:r>
              <a:rPr lang="en-GB" sz="2400" b="0" i="0" dirty="0">
                <a:solidFill>
                  <a:srgbClr val="000000"/>
                </a:solidFill>
                <a:effectLst/>
                <a:latin typeface="Quire Sans (Body)"/>
              </a:rPr>
              <a:t>Outdoor: Jogging bottoms, zip up jacket or sweatshirt and trainers. No hoodies</a:t>
            </a:r>
          </a:p>
        </p:txBody>
      </p:sp>
      <p:sp>
        <p:nvSpPr>
          <p:cNvPr id="4" name="Title 3">
            <a:extLst>
              <a:ext uri="{FF2B5EF4-FFF2-40B4-BE49-F238E27FC236}">
                <a16:creationId xmlns:a16="http://schemas.microsoft.com/office/drawing/2014/main" id="{B3FD4E2A-5271-4FF1-AE24-36FBCBD1D93C}"/>
              </a:ext>
            </a:extLst>
          </p:cNvPr>
          <p:cNvSpPr>
            <a:spLocks noGrp="1"/>
          </p:cNvSpPr>
          <p:nvPr>
            <p:ph type="title"/>
          </p:nvPr>
        </p:nvSpPr>
        <p:spPr>
          <a:xfrm>
            <a:off x="389466" y="413941"/>
            <a:ext cx="6400800" cy="685800"/>
          </a:xfrm>
        </p:spPr>
        <p:txBody>
          <a:bodyPr/>
          <a:lstStyle/>
          <a:p>
            <a:r>
              <a:rPr lang="en-GB" dirty="0"/>
              <a:t>School Uniform</a:t>
            </a:r>
          </a:p>
        </p:txBody>
      </p:sp>
    </p:spTree>
    <p:extLst>
      <p:ext uri="{BB962C8B-B14F-4D97-AF65-F5344CB8AC3E}">
        <p14:creationId xmlns:p14="http://schemas.microsoft.com/office/powerpoint/2010/main" val="27019765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FB7C4AF-BB0C-400D-A8AA-F137B0266E2D}"/>
              </a:ext>
            </a:extLst>
          </p:cNvPr>
          <p:cNvSpPr>
            <a:spLocks noGrp="1"/>
          </p:cNvSpPr>
          <p:nvPr>
            <p:ph type="title"/>
          </p:nvPr>
        </p:nvSpPr>
        <p:spPr>
          <a:xfrm>
            <a:off x="3151990" y="350345"/>
            <a:ext cx="6857999" cy="653547"/>
          </a:xfrm>
        </p:spPr>
        <p:txBody>
          <a:bodyPr>
            <a:normAutofit fontScale="90000"/>
          </a:bodyPr>
          <a:lstStyle/>
          <a:p>
            <a:r>
              <a:rPr lang="en-US" dirty="0"/>
              <a:t>Expectations:</a:t>
            </a:r>
            <a:br>
              <a:rPr lang="en-US" dirty="0"/>
            </a:br>
            <a:br>
              <a:rPr lang="en-US" dirty="0"/>
            </a:br>
            <a:r>
              <a:rPr lang="en-US" dirty="0"/>
              <a:t>Our Core Values</a:t>
            </a:r>
          </a:p>
        </p:txBody>
      </p:sp>
      <p:sp>
        <p:nvSpPr>
          <p:cNvPr id="7" name="Oval 6">
            <a:extLst>
              <a:ext uri="{FF2B5EF4-FFF2-40B4-BE49-F238E27FC236}">
                <a16:creationId xmlns:a16="http://schemas.microsoft.com/office/drawing/2014/main" id="{AA4F2D27-80D1-43A4-B893-7086233F71D1}"/>
              </a:ext>
              <a:ext uri="{C183D7F6-B498-43B3-948B-1728B52AA6E4}">
                <adec:decorative xmlns:adec="http://schemas.microsoft.com/office/drawing/2017/decorative" val="1"/>
              </a:ext>
            </a:extLst>
          </p:cNvPr>
          <p:cNvSpPr/>
          <p:nvPr/>
        </p:nvSpPr>
        <p:spPr>
          <a:xfrm>
            <a:off x="646716" y="1714500"/>
            <a:ext cx="3429000" cy="342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 Placeholder 4">
            <a:extLst>
              <a:ext uri="{FF2B5EF4-FFF2-40B4-BE49-F238E27FC236}">
                <a16:creationId xmlns:a16="http://schemas.microsoft.com/office/drawing/2014/main" id="{3562FEA6-8248-4738-93E1-2DBD6D4DB684}"/>
              </a:ext>
            </a:extLst>
          </p:cNvPr>
          <p:cNvSpPr>
            <a:spLocks noGrp="1"/>
          </p:cNvSpPr>
          <p:nvPr>
            <p:ph type="body" sz="quarter" idx="11"/>
          </p:nvPr>
        </p:nvSpPr>
        <p:spPr>
          <a:xfrm>
            <a:off x="4075716" y="2089449"/>
            <a:ext cx="7630160" cy="4233672"/>
          </a:xfrm>
        </p:spPr>
        <p:txBody>
          <a:bodyPr>
            <a:normAutofit/>
          </a:bodyPr>
          <a:lstStyle/>
          <a:p>
            <a:pPr algn="l">
              <a:lnSpc>
                <a:spcPts val="2800"/>
              </a:lnSpc>
            </a:pPr>
            <a:r>
              <a:rPr lang="en-GB" sz="2400" b="0" i="0" dirty="0">
                <a:solidFill>
                  <a:srgbClr val="444444"/>
                </a:solidFill>
                <a:effectLst/>
                <a:latin typeface="Roboto" panose="02000000000000000000" pitchFamily="2" charset="0"/>
              </a:rPr>
              <a:t>Creating a school where everyone is safe, happy and healthy and where everyone strives to live by</a:t>
            </a:r>
            <a:r>
              <a:rPr lang="en-GB" sz="2400" b="1" i="0" dirty="0">
                <a:solidFill>
                  <a:srgbClr val="444444"/>
                </a:solidFill>
                <a:effectLst/>
                <a:latin typeface="Roboto" panose="02000000000000000000" pitchFamily="2" charset="0"/>
              </a:rPr>
              <a:t> our 6 core values</a:t>
            </a:r>
            <a:r>
              <a:rPr lang="en-GB" sz="2400" b="0" i="0" dirty="0">
                <a:solidFill>
                  <a:srgbClr val="444444"/>
                </a:solidFill>
                <a:effectLst/>
                <a:latin typeface="Roboto" panose="02000000000000000000" pitchFamily="2" charset="0"/>
              </a:rPr>
              <a:t>:</a:t>
            </a:r>
          </a:p>
          <a:p>
            <a:pPr algn="l">
              <a:lnSpc>
                <a:spcPts val="2800"/>
              </a:lnSpc>
            </a:pPr>
            <a:endParaRPr lang="en-GB" sz="2400" b="0" i="0" dirty="0">
              <a:solidFill>
                <a:srgbClr val="444444"/>
              </a:solidFill>
              <a:effectLst/>
              <a:latin typeface="Roboto" panose="02000000000000000000" pitchFamily="2" charset="0"/>
            </a:endParaRPr>
          </a:p>
          <a:p>
            <a:pPr marL="800100" lvl="1" indent="-342900" algn="l">
              <a:lnSpc>
                <a:spcPts val="2800"/>
              </a:lnSpc>
              <a:buFont typeface="Courier New" panose="02070309020205020404" pitchFamily="49" charset="0"/>
              <a:buChar char="o"/>
            </a:pPr>
            <a:r>
              <a:rPr lang="en-US" dirty="0">
                <a:solidFill>
                  <a:schemeClr val="tx1">
                    <a:lumMod val="75000"/>
                    <a:lumOff val="25000"/>
                  </a:schemeClr>
                </a:solidFill>
              </a:rPr>
              <a:t>Responsibility.</a:t>
            </a:r>
          </a:p>
          <a:p>
            <a:pPr marL="800100" lvl="1" indent="-342900" algn="l">
              <a:lnSpc>
                <a:spcPts val="2800"/>
              </a:lnSpc>
              <a:buFont typeface="Courier New" panose="02070309020205020404" pitchFamily="49" charset="0"/>
              <a:buChar char="o"/>
            </a:pPr>
            <a:r>
              <a:rPr lang="en-US" dirty="0">
                <a:solidFill>
                  <a:schemeClr val="tx1">
                    <a:lumMod val="75000"/>
                    <a:lumOff val="25000"/>
                  </a:schemeClr>
                </a:solidFill>
              </a:rPr>
              <a:t>Respect.</a:t>
            </a:r>
          </a:p>
          <a:p>
            <a:pPr marL="800100" lvl="1" indent="-342900" algn="l">
              <a:lnSpc>
                <a:spcPts val="2800"/>
              </a:lnSpc>
              <a:buFont typeface="Courier New" panose="02070309020205020404" pitchFamily="49" charset="0"/>
              <a:buChar char="o"/>
            </a:pPr>
            <a:r>
              <a:rPr lang="en-US" dirty="0">
                <a:solidFill>
                  <a:schemeClr val="tx1">
                    <a:lumMod val="75000"/>
                    <a:lumOff val="25000"/>
                  </a:schemeClr>
                </a:solidFill>
              </a:rPr>
              <a:t>Honesty.</a:t>
            </a:r>
          </a:p>
          <a:p>
            <a:pPr marL="800100" lvl="1" indent="-342900" algn="l">
              <a:lnSpc>
                <a:spcPts val="2800"/>
              </a:lnSpc>
              <a:buFont typeface="Courier New" panose="02070309020205020404" pitchFamily="49" charset="0"/>
              <a:buChar char="o"/>
            </a:pPr>
            <a:r>
              <a:rPr lang="en-US" dirty="0">
                <a:solidFill>
                  <a:schemeClr val="tx1">
                    <a:lumMod val="75000"/>
                    <a:lumOff val="25000"/>
                  </a:schemeClr>
                </a:solidFill>
              </a:rPr>
              <a:t>Resilience.</a:t>
            </a:r>
          </a:p>
          <a:p>
            <a:pPr marL="800100" lvl="1" indent="-342900" algn="l">
              <a:lnSpc>
                <a:spcPts val="2800"/>
              </a:lnSpc>
              <a:buFont typeface="Courier New" panose="02070309020205020404" pitchFamily="49" charset="0"/>
              <a:buChar char="o"/>
            </a:pPr>
            <a:r>
              <a:rPr lang="en-US" dirty="0">
                <a:solidFill>
                  <a:schemeClr val="tx1">
                    <a:lumMod val="75000"/>
                    <a:lumOff val="25000"/>
                  </a:schemeClr>
                </a:solidFill>
              </a:rPr>
              <a:t>Aspiration.</a:t>
            </a:r>
          </a:p>
          <a:p>
            <a:pPr marL="800100" lvl="1" indent="-342900" algn="l">
              <a:lnSpc>
                <a:spcPts val="2800"/>
              </a:lnSpc>
              <a:buFont typeface="Courier New" panose="02070309020205020404" pitchFamily="49" charset="0"/>
              <a:buChar char="o"/>
            </a:pPr>
            <a:r>
              <a:rPr lang="en-US" dirty="0">
                <a:solidFill>
                  <a:schemeClr val="tx1">
                    <a:lumMod val="75000"/>
                    <a:lumOff val="25000"/>
                  </a:schemeClr>
                </a:solidFill>
              </a:rPr>
              <a:t>Cooperation.</a:t>
            </a:r>
          </a:p>
        </p:txBody>
      </p:sp>
    </p:spTree>
    <p:extLst>
      <p:ext uri="{BB962C8B-B14F-4D97-AF65-F5344CB8AC3E}">
        <p14:creationId xmlns:p14="http://schemas.microsoft.com/office/powerpoint/2010/main" val="24586985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34B320A-560D-4493-AA6A-79A2C8DC387F}"/>
              </a:ext>
            </a:extLst>
          </p:cNvPr>
          <p:cNvSpPr>
            <a:spLocks noGrp="1"/>
          </p:cNvSpPr>
          <p:nvPr>
            <p:ph type="title"/>
          </p:nvPr>
        </p:nvSpPr>
        <p:spPr/>
        <p:txBody>
          <a:bodyPr/>
          <a:lstStyle/>
          <a:p>
            <a:pPr algn="ctr"/>
            <a:r>
              <a:rPr lang="en-US" dirty="0"/>
              <a:t>The Year 6 school day</a:t>
            </a:r>
          </a:p>
        </p:txBody>
      </p:sp>
      <p:sp>
        <p:nvSpPr>
          <p:cNvPr id="3" name="Text Placeholder 2">
            <a:extLst>
              <a:ext uri="{FF2B5EF4-FFF2-40B4-BE49-F238E27FC236}">
                <a16:creationId xmlns:a16="http://schemas.microsoft.com/office/drawing/2014/main" id="{E9A2FFE3-A7C7-9249-96D4-8D9AC15E0150}"/>
              </a:ext>
            </a:extLst>
          </p:cNvPr>
          <p:cNvSpPr>
            <a:spLocks noGrp="1"/>
          </p:cNvSpPr>
          <p:nvPr>
            <p:ph type="body" sz="quarter" idx="11"/>
          </p:nvPr>
        </p:nvSpPr>
        <p:spPr/>
        <p:txBody>
          <a:bodyPr/>
          <a:lstStyle/>
          <a:p>
            <a:r>
              <a:rPr lang="en-US" dirty="0"/>
              <a:t>8:40am – children line up on playground and class teacher brings them into class.</a:t>
            </a:r>
          </a:p>
          <a:p>
            <a:r>
              <a:rPr lang="en-US" dirty="0" err="1"/>
              <a:t>Maths</a:t>
            </a:r>
            <a:r>
              <a:rPr lang="en-US" dirty="0"/>
              <a:t> and English</a:t>
            </a:r>
          </a:p>
          <a:p>
            <a:r>
              <a:rPr lang="en-US" dirty="0"/>
              <a:t>11:15am – break time</a:t>
            </a:r>
          </a:p>
          <a:p>
            <a:r>
              <a:rPr lang="en-US" dirty="0"/>
              <a:t>Reading Comprehension</a:t>
            </a:r>
          </a:p>
          <a:p>
            <a:r>
              <a:rPr lang="en-US" dirty="0"/>
              <a:t>12:10pm – lunch time</a:t>
            </a:r>
          </a:p>
          <a:p>
            <a:r>
              <a:rPr lang="en-US" dirty="0"/>
              <a:t>Curriculum Subjects and PE</a:t>
            </a:r>
          </a:p>
          <a:p>
            <a:r>
              <a:rPr lang="en-US" dirty="0"/>
              <a:t>3:10pm – home time</a:t>
            </a:r>
          </a:p>
          <a:p>
            <a:endParaRPr lang="en-US" dirty="0"/>
          </a:p>
          <a:p>
            <a:endParaRPr lang="en-US" dirty="0"/>
          </a:p>
          <a:p>
            <a:endParaRPr lang="en-US" dirty="0"/>
          </a:p>
          <a:p>
            <a:endParaRPr lang="en-US" dirty="0"/>
          </a:p>
          <a:p>
            <a:endParaRPr lang="en-US" dirty="0"/>
          </a:p>
        </p:txBody>
      </p:sp>
      <p:pic>
        <p:nvPicPr>
          <p:cNvPr id="6" name="Picture 1" descr="Getting Your Child to School Really Matters Printed School Banners - Signs  4 Schools">
            <a:extLst>
              <a:ext uri="{FF2B5EF4-FFF2-40B4-BE49-F238E27FC236}">
                <a16:creationId xmlns:a16="http://schemas.microsoft.com/office/drawing/2014/main" id="{FA1AA521-07BD-44E7-A881-B670D9DA3F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34635" y="3477694"/>
            <a:ext cx="3996683" cy="2661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249395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96520-2640-4559-BAB1-ADE3A7386530}"/>
              </a:ext>
            </a:extLst>
          </p:cNvPr>
          <p:cNvSpPr>
            <a:spLocks noGrp="1"/>
          </p:cNvSpPr>
          <p:nvPr>
            <p:ph type="title"/>
          </p:nvPr>
        </p:nvSpPr>
        <p:spPr>
          <a:xfrm>
            <a:off x="2167441" y="240711"/>
            <a:ext cx="7673100" cy="685800"/>
          </a:xfrm>
        </p:spPr>
        <p:txBody>
          <a:bodyPr/>
          <a:lstStyle/>
          <a:p>
            <a:r>
              <a:rPr lang="en-US" dirty="0"/>
              <a:t>Upcoming educational trips, visits &amp; Visitors.</a:t>
            </a:r>
          </a:p>
        </p:txBody>
      </p:sp>
      <p:sp>
        <p:nvSpPr>
          <p:cNvPr id="15" name="Freeform: Shape 14">
            <a:extLst>
              <a:ext uri="{FF2B5EF4-FFF2-40B4-BE49-F238E27FC236}">
                <a16:creationId xmlns:a16="http://schemas.microsoft.com/office/drawing/2014/main" id="{155DC304-4CC2-4AA6-99F0-241F19673CE7}"/>
              </a:ext>
              <a:ext uri="{C183D7F6-B498-43B3-948B-1728B52AA6E4}">
                <adec:decorative xmlns:adec="http://schemas.microsoft.com/office/drawing/2017/decorative" val="1"/>
              </a:ext>
            </a:extLst>
          </p:cNvPr>
          <p:cNvSpPr/>
          <p:nvPr/>
        </p:nvSpPr>
        <p:spPr>
          <a:xfrm>
            <a:off x="8279457" y="0"/>
            <a:ext cx="3981702" cy="6858000"/>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Text Placeholder 5">
            <a:extLst>
              <a:ext uri="{FF2B5EF4-FFF2-40B4-BE49-F238E27FC236}">
                <a16:creationId xmlns:a16="http://schemas.microsoft.com/office/drawing/2014/main" id="{821F184D-FFAE-486C-A7C8-E97CD0A667DC}"/>
              </a:ext>
            </a:extLst>
          </p:cNvPr>
          <p:cNvSpPr txBox="1">
            <a:spLocks/>
          </p:cNvSpPr>
          <p:nvPr/>
        </p:nvSpPr>
        <p:spPr>
          <a:xfrm>
            <a:off x="421341" y="1319148"/>
            <a:ext cx="5136777" cy="5601605"/>
          </a:xfrm>
          <a:prstGeom prst="rect">
            <a:avLst/>
          </a:prstGeom>
        </p:spPr>
        <p:txBody>
          <a:bodyPr vert="horz" lIns="91440" tIns="45720" rIns="91440" bIns="45720" rtlCol="0">
            <a:normAutofit fontScale="70000" lnSpcReduction="20000"/>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lumMod val="75000"/>
                    <a:lumOff val="25000"/>
                  </a:schemeClr>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300" b="1" dirty="0"/>
              <a:t>Autumn Term</a:t>
            </a:r>
          </a:p>
          <a:p>
            <a:pPr marL="285750" indent="-285750">
              <a:buFont typeface="Arial" panose="020B0604020202020204" pitchFamily="34" charset="0"/>
              <a:buChar char="•"/>
            </a:pPr>
            <a:r>
              <a:rPr lang="en-US" sz="2300" b="1" dirty="0"/>
              <a:t>Mayan Workshops</a:t>
            </a:r>
          </a:p>
          <a:p>
            <a:pPr marL="285750" indent="-285750">
              <a:buFont typeface="Arial" panose="020B0604020202020204" pitchFamily="34" charset="0"/>
              <a:buChar char="•"/>
            </a:pPr>
            <a:r>
              <a:rPr lang="en-US" sz="2300" b="1" dirty="0" err="1"/>
              <a:t>Bikeability</a:t>
            </a:r>
            <a:endParaRPr lang="en-US" sz="2300" b="1" dirty="0"/>
          </a:p>
          <a:p>
            <a:pPr marL="285750" indent="-285750">
              <a:buFont typeface="Arial" panose="020B0604020202020204" pitchFamily="34" charset="0"/>
              <a:buChar char="•"/>
            </a:pPr>
            <a:r>
              <a:rPr lang="en-US" sz="2300" b="1" dirty="0"/>
              <a:t>Carols at the Church</a:t>
            </a:r>
          </a:p>
          <a:p>
            <a:pPr marL="285750" indent="-285750">
              <a:buFont typeface="Arial" panose="020B0604020202020204" pitchFamily="34" charset="0"/>
              <a:buChar char="•"/>
            </a:pPr>
            <a:r>
              <a:rPr lang="en-US" sz="2300" b="1" dirty="0"/>
              <a:t>Christmas Party</a:t>
            </a:r>
          </a:p>
          <a:p>
            <a:pPr marL="285750" indent="-285750">
              <a:buFont typeface="Arial" panose="020B0604020202020204" pitchFamily="34" charset="0"/>
              <a:buChar char="•"/>
            </a:pPr>
            <a:r>
              <a:rPr lang="en-US" sz="2300" b="1" dirty="0"/>
              <a:t>Families Workshop</a:t>
            </a:r>
          </a:p>
          <a:p>
            <a:endParaRPr lang="en-US" sz="2300" b="1" dirty="0"/>
          </a:p>
          <a:p>
            <a:r>
              <a:rPr lang="en-US" sz="2300" b="1" dirty="0"/>
              <a:t>Spring Term </a:t>
            </a:r>
          </a:p>
          <a:p>
            <a:pPr marL="285750" indent="-285750">
              <a:buFont typeface="Arial" panose="020B0604020202020204" pitchFamily="34" charset="0"/>
              <a:buChar char="•"/>
            </a:pPr>
            <a:r>
              <a:rPr lang="en-US" sz="2300" b="1" dirty="0"/>
              <a:t>Visit to a Church</a:t>
            </a:r>
          </a:p>
          <a:p>
            <a:pPr marL="285750" indent="-285750">
              <a:buFont typeface="Arial" panose="020B0604020202020204" pitchFamily="34" charset="0"/>
              <a:buChar char="•"/>
            </a:pPr>
            <a:r>
              <a:rPr lang="en-US" sz="2300" b="1" dirty="0"/>
              <a:t>Families Workshop</a:t>
            </a:r>
          </a:p>
          <a:p>
            <a:endParaRPr lang="en-US" sz="2300" b="1" dirty="0"/>
          </a:p>
          <a:p>
            <a:r>
              <a:rPr lang="en-US" sz="2300" b="1" dirty="0"/>
              <a:t>Summer Term </a:t>
            </a:r>
          </a:p>
          <a:p>
            <a:pPr marL="285750" indent="-285750">
              <a:buFont typeface="Arial" panose="020B0604020202020204" pitchFamily="34" charset="0"/>
              <a:buChar char="•"/>
            </a:pPr>
            <a:r>
              <a:rPr lang="en-US" sz="2300" b="1" dirty="0"/>
              <a:t>Visit to The LOPC</a:t>
            </a:r>
          </a:p>
          <a:p>
            <a:pPr marL="285750" indent="-285750">
              <a:buFont typeface="Arial" panose="020B0604020202020204" pitchFamily="34" charset="0"/>
              <a:buChar char="•"/>
            </a:pPr>
            <a:r>
              <a:rPr lang="en-US" sz="2300" b="1" dirty="0"/>
              <a:t>Visit to The Warning Zone</a:t>
            </a:r>
          </a:p>
          <a:p>
            <a:pPr marL="285750" indent="-285750">
              <a:buFont typeface="Arial" panose="020B0604020202020204" pitchFamily="34" charset="0"/>
              <a:buChar char="•"/>
            </a:pPr>
            <a:r>
              <a:rPr lang="en-US" sz="2300" b="1" dirty="0"/>
              <a:t>Swimming Lessons</a:t>
            </a:r>
          </a:p>
          <a:p>
            <a:pPr marL="285750" indent="-285750">
              <a:buFont typeface="Arial" panose="020B0604020202020204" pitchFamily="34" charset="0"/>
              <a:buChar char="•"/>
            </a:pPr>
            <a:r>
              <a:rPr lang="en-US" sz="2300" b="1" dirty="0"/>
              <a:t>Sleepover at school</a:t>
            </a:r>
          </a:p>
          <a:p>
            <a:pPr marL="285750" indent="-285750">
              <a:buFont typeface="Arial" panose="020B0604020202020204" pitchFamily="34" charset="0"/>
              <a:buChar char="•"/>
            </a:pPr>
            <a:r>
              <a:rPr lang="en-US" sz="2300" b="1" dirty="0"/>
              <a:t>End of year performance</a:t>
            </a:r>
          </a:p>
          <a:p>
            <a:pPr marL="285750" indent="-285750">
              <a:buFont typeface="Arial" panose="020B0604020202020204" pitchFamily="34" charset="0"/>
              <a:buChar char="•"/>
            </a:pPr>
            <a:r>
              <a:rPr lang="en-US" sz="2300" b="1" dirty="0"/>
              <a:t>Families Workshop</a:t>
            </a:r>
          </a:p>
          <a:p>
            <a:endParaRPr lang="en-US" b="1" dirty="0"/>
          </a:p>
        </p:txBody>
      </p:sp>
    </p:spTree>
    <p:extLst>
      <p:ext uri="{BB962C8B-B14F-4D97-AF65-F5344CB8AC3E}">
        <p14:creationId xmlns:p14="http://schemas.microsoft.com/office/powerpoint/2010/main" val="121000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3756C1-3742-41D8-AF31-B8A250856DEA}"/>
              </a:ext>
            </a:extLst>
          </p:cNvPr>
          <p:cNvSpPr>
            <a:spLocks noGrp="1"/>
          </p:cNvSpPr>
          <p:nvPr>
            <p:ph type="title"/>
          </p:nvPr>
        </p:nvSpPr>
        <p:spPr>
          <a:xfrm>
            <a:off x="-119032" y="231110"/>
            <a:ext cx="12158134" cy="640080"/>
          </a:xfrm>
        </p:spPr>
        <p:txBody>
          <a:bodyPr>
            <a:normAutofit fontScale="90000"/>
          </a:bodyPr>
          <a:lstStyle/>
          <a:p>
            <a:r>
              <a:rPr lang="en-US" sz="3600" dirty="0">
                <a:solidFill>
                  <a:schemeClr val="tx1"/>
                </a:solidFill>
              </a:rPr>
              <a:t>CGP Books – your child will have 3 CGP books: Reading, </a:t>
            </a:r>
            <a:r>
              <a:rPr lang="en-US" sz="3600" dirty="0" err="1">
                <a:solidFill>
                  <a:schemeClr val="tx1"/>
                </a:solidFill>
              </a:rPr>
              <a:t>Maths</a:t>
            </a:r>
            <a:r>
              <a:rPr lang="en-US" sz="3600" dirty="0">
                <a:solidFill>
                  <a:schemeClr val="tx1"/>
                </a:solidFill>
              </a:rPr>
              <a:t> and Grammar. </a:t>
            </a:r>
            <a:br>
              <a:rPr lang="en-US" sz="2400" dirty="0">
                <a:solidFill>
                  <a:schemeClr val="tx1"/>
                </a:solidFill>
              </a:rPr>
            </a:br>
            <a:endParaRPr lang="en-GB" dirty="0"/>
          </a:p>
        </p:txBody>
      </p:sp>
      <p:pic>
        <p:nvPicPr>
          <p:cNvPr id="6" name="Picture 5">
            <a:extLst>
              <a:ext uri="{FF2B5EF4-FFF2-40B4-BE49-F238E27FC236}">
                <a16:creationId xmlns:a16="http://schemas.microsoft.com/office/drawing/2014/main" id="{B032F51E-35FA-4831-B492-BE4A34659225}"/>
              </a:ext>
            </a:extLst>
          </p:cNvPr>
          <p:cNvPicPr>
            <a:picLocks noChangeAspect="1"/>
          </p:cNvPicPr>
          <p:nvPr/>
        </p:nvPicPr>
        <p:blipFill>
          <a:blip r:embed="rId2"/>
          <a:stretch>
            <a:fillRect/>
          </a:stretch>
        </p:blipFill>
        <p:spPr>
          <a:xfrm>
            <a:off x="3925864" y="1272610"/>
            <a:ext cx="4223054" cy="5422193"/>
          </a:xfrm>
          <a:prstGeom prst="rect">
            <a:avLst/>
          </a:prstGeom>
        </p:spPr>
      </p:pic>
    </p:spTree>
    <p:extLst>
      <p:ext uri="{BB962C8B-B14F-4D97-AF65-F5344CB8AC3E}">
        <p14:creationId xmlns:p14="http://schemas.microsoft.com/office/powerpoint/2010/main" val="15682745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D61755D0-5562-4A11-BF40-227C0B57EFCA}"/>
              </a:ext>
            </a:extLst>
          </p:cNvPr>
          <p:cNvSpPr>
            <a:spLocks noGrp="1"/>
          </p:cNvSpPr>
          <p:nvPr>
            <p:ph type="title"/>
          </p:nvPr>
        </p:nvSpPr>
        <p:spPr>
          <a:xfrm>
            <a:off x="4395831" y="946653"/>
            <a:ext cx="6851287" cy="653547"/>
          </a:xfrm>
        </p:spPr>
        <p:txBody>
          <a:bodyPr>
            <a:normAutofit/>
          </a:bodyPr>
          <a:lstStyle/>
          <a:p>
            <a:r>
              <a:rPr lang="en-US" dirty="0"/>
              <a:t>Useful Websites</a:t>
            </a:r>
          </a:p>
        </p:txBody>
      </p:sp>
      <p:sp>
        <p:nvSpPr>
          <p:cNvPr id="6" name="Freeform: Shape 14">
            <a:extLst>
              <a:ext uri="{FF2B5EF4-FFF2-40B4-BE49-F238E27FC236}">
                <a16:creationId xmlns:a16="http://schemas.microsoft.com/office/drawing/2014/main" id="{868E2822-F0BF-D949-B8E2-C5C9D5994043}"/>
              </a:ext>
              <a:ext uri="{C183D7F6-B498-43B3-948B-1728B52AA6E4}">
                <adec:decorative xmlns:adec="http://schemas.microsoft.com/office/drawing/2017/decorative" val="1"/>
              </a:ext>
            </a:extLst>
          </p:cNvPr>
          <p:cNvSpPr/>
          <p:nvPr/>
        </p:nvSpPr>
        <p:spPr>
          <a:xfrm flipH="1">
            <a:off x="-28576" y="0"/>
            <a:ext cx="3987118" cy="6867328"/>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ext Placeholder 2">
            <a:extLst>
              <a:ext uri="{FF2B5EF4-FFF2-40B4-BE49-F238E27FC236}">
                <a16:creationId xmlns:a16="http://schemas.microsoft.com/office/drawing/2014/main" id="{D7550585-CA92-EB41-9898-BB8983638AD6}"/>
              </a:ext>
            </a:extLst>
          </p:cNvPr>
          <p:cNvSpPr>
            <a:spLocks noGrp="1"/>
          </p:cNvSpPr>
          <p:nvPr>
            <p:ph type="body" sz="quarter" idx="11"/>
          </p:nvPr>
        </p:nvSpPr>
        <p:spPr>
          <a:xfrm>
            <a:off x="4389120" y="2543174"/>
            <a:ext cx="6858000" cy="3626131"/>
          </a:xfrm>
        </p:spPr>
        <p:txBody>
          <a:bodyPr/>
          <a:lstStyle/>
          <a:p>
            <a:pPr marL="285750" indent="-285750">
              <a:buFont typeface="Arial" panose="020B0604020202020204" pitchFamily="34" charset="0"/>
              <a:buChar char="•"/>
            </a:pPr>
            <a:r>
              <a:rPr lang="en-US" b="1" dirty="0">
                <a:solidFill>
                  <a:schemeClr val="tx1"/>
                </a:solidFill>
              </a:rPr>
              <a:t>TTRS – Timetables rockstars</a:t>
            </a:r>
          </a:p>
          <a:p>
            <a:pPr marL="285750" indent="-285750">
              <a:buFont typeface="Arial" panose="020B0604020202020204" pitchFamily="34" charset="0"/>
              <a:buChar char="•"/>
            </a:pPr>
            <a:r>
              <a:rPr lang="en-US" b="1" dirty="0">
                <a:solidFill>
                  <a:schemeClr val="tx1"/>
                </a:solidFill>
              </a:rPr>
              <a:t>IXL -  Reading, Writing &amp; </a:t>
            </a:r>
            <a:r>
              <a:rPr lang="en-US" b="1" dirty="0" err="1">
                <a:solidFill>
                  <a:schemeClr val="tx1"/>
                </a:solidFill>
              </a:rPr>
              <a:t>Maths</a:t>
            </a:r>
            <a:r>
              <a:rPr lang="en-US" b="1" dirty="0">
                <a:solidFill>
                  <a:schemeClr val="tx1"/>
                </a:solidFill>
              </a:rPr>
              <a:t> skills.  </a:t>
            </a:r>
          </a:p>
          <a:p>
            <a:pPr marL="285750" indent="-285750">
              <a:buFont typeface="Arial" panose="020B0604020202020204" pitchFamily="34" charset="0"/>
              <a:buChar char="•"/>
            </a:pPr>
            <a:r>
              <a:rPr lang="en-US" b="1" dirty="0">
                <a:solidFill>
                  <a:schemeClr val="tx1"/>
                </a:solidFill>
              </a:rPr>
              <a:t>BBC – All subjects</a:t>
            </a:r>
          </a:p>
          <a:p>
            <a:pPr marL="285750" indent="-285750">
              <a:buFont typeface="Arial" panose="020B0604020202020204" pitchFamily="34" charset="0"/>
              <a:buChar char="•"/>
            </a:pPr>
            <a:r>
              <a:rPr lang="en-US" b="1" dirty="0">
                <a:solidFill>
                  <a:schemeClr val="tx1"/>
                </a:solidFill>
              </a:rPr>
              <a:t>Hit the Button – Number facts</a:t>
            </a:r>
          </a:p>
          <a:p>
            <a:r>
              <a:rPr lang="en-US" dirty="0"/>
              <a:t> </a:t>
            </a:r>
          </a:p>
        </p:txBody>
      </p:sp>
      <p:pic>
        <p:nvPicPr>
          <p:cNvPr id="2052" name="Picture 4" descr="Pinvin C of E Academy - Maths Games">
            <a:extLst>
              <a:ext uri="{FF2B5EF4-FFF2-40B4-BE49-F238E27FC236}">
                <a16:creationId xmlns:a16="http://schemas.microsoft.com/office/drawing/2014/main" id="{0FD2B944-9070-4BDB-BD75-15C699AEA3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10698" y="4783309"/>
            <a:ext cx="266700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5633B21B-D355-48C8-9554-FC0755B5A7D5}"/>
              </a:ext>
            </a:extLst>
          </p:cNvPr>
          <p:cNvPicPr>
            <a:picLocks noChangeAspect="1"/>
          </p:cNvPicPr>
          <p:nvPr/>
        </p:nvPicPr>
        <p:blipFill>
          <a:blip r:embed="rId3"/>
          <a:stretch>
            <a:fillRect/>
          </a:stretch>
        </p:blipFill>
        <p:spPr>
          <a:xfrm>
            <a:off x="8817512" y="277197"/>
            <a:ext cx="2866895" cy="1614062"/>
          </a:xfrm>
          <a:prstGeom prst="rect">
            <a:avLst/>
          </a:prstGeom>
        </p:spPr>
      </p:pic>
      <p:pic>
        <p:nvPicPr>
          <p:cNvPr id="2056" name="Picture 8" descr="Numeracy and Literacy Help">
            <a:extLst>
              <a:ext uri="{FF2B5EF4-FFF2-40B4-BE49-F238E27FC236}">
                <a16:creationId xmlns:a16="http://schemas.microsoft.com/office/drawing/2014/main" id="{80EEBEB6-7F6D-465F-BC95-76FB169DBA2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23036" y="4941580"/>
            <a:ext cx="2867025" cy="1590675"/>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Times Tables Rock Stars: Play">
            <a:extLst>
              <a:ext uri="{FF2B5EF4-FFF2-40B4-BE49-F238E27FC236}">
                <a16:creationId xmlns:a16="http://schemas.microsoft.com/office/drawing/2014/main" id="{179A5A2E-B2A4-485A-A084-0D3ECF47735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891635" y="2543174"/>
            <a:ext cx="2905125" cy="1571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90570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0174F1-C2E9-49B0-B10E-21E3EBB044C7}"/>
              </a:ext>
            </a:extLst>
          </p:cNvPr>
          <p:cNvSpPr>
            <a:spLocks noGrp="1"/>
          </p:cNvSpPr>
          <p:nvPr>
            <p:ph type="title"/>
          </p:nvPr>
        </p:nvSpPr>
        <p:spPr>
          <a:xfrm>
            <a:off x="5638800" y="348996"/>
            <a:ext cx="6400800" cy="685800"/>
          </a:xfrm>
        </p:spPr>
        <p:txBody>
          <a:bodyPr/>
          <a:lstStyle/>
          <a:p>
            <a:r>
              <a:rPr lang="en-GB" dirty="0"/>
              <a:t>Secondary Applications</a:t>
            </a:r>
          </a:p>
        </p:txBody>
      </p:sp>
      <p:sp>
        <p:nvSpPr>
          <p:cNvPr id="3" name="Text Placeholder 2">
            <a:extLst>
              <a:ext uri="{FF2B5EF4-FFF2-40B4-BE49-F238E27FC236}">
                <a16:creationId xmlns:a16="http://schemas.microsoft.com/office/drawing/2014/main" id="{AD3CCAE4-6B7A-4F97-B29D-E566EA3CD06A}"/>
              </a:ext>
            </a:extLst>
          </p:cNvPr>
          <p:cNvSpPr>
            <a:spLocks noGrp="1"/>
          </p:cNvSpPr>
          <p:nvPr>
            <p:ph type="body" sz="quarter" idx="11"/>
          </p:nvPr>
        </p:nvSpPr>
        <p:spPr>
          <a:xfrm>
            <a:off x="254000" y="934720"/>
            <a:ext cx="11684000" cy="5923280"/>
          </a:xfrm>
        </p:spPr>
        <p:txBody>
          <a:bodyPr>
            <a:normAutofit/>
          </a:bodyPr>
          <a:lstStyle/>
          <a:p>
            <a:pPr>
              <a:buFont typeface="+mj-lt"/>
              <a:buAutoNum type="arabicPeriod"/>
            </a:pPr>
            <a:r>
              <a:rPr lang="en-GB" sz="2900" b="1" dirty="0"/>
              <a:t>Research schools  - find out the catchment area that you’re in</a:t>
            </a:r>
          </a:p>
          <a:p>
            <a:r>
              <a:rPr lang="en-GB" sz="3200" dirty="0">
                <a:hlinkClick r:id="rId2"/>
              </a:rPr>
              <a:t>Find schools in your catchment area</a:t>
            </a:r>
            <a:endParaRPr lang="en-GB" sz="2900" b="1" dirty="0"/>
          </a:p>
          <a:p>
            <a:pPr>
              <a:buFont typeface="+mj-lt"/>
              <a:buAutoNum type="arabicPeriod"/>
            </a:pPr>
            <a:endParaRPr lang="en-GB" sz="2900" b="1" dirty="0"/>
          </a:p>
          <a:p>
            <a:pPr>
              <a:buFont typeface="+mj-lt"/>
              <a:buAutoNum type="arabicPeriod"/>
            </a:pPr>
            <a:r>
              <a:rPr lang="en-GB" sz="2900" b="1" dirty="0"/>
              <a:t>Complete the application </a:t>
            </a:r>
          </a:p>
          <a:p>
            <a:pPr>
              <a:buFont typeface="+mj-lt"/>
              <a:buAutoNum type="arabicPeriod"/>
            </a:pPr>
            <a:endParaRPr lang="en-GB" sz="2900" b="1" dirty="0"/>
          </a:p>
          <a:p>
            <a:pPr>
              <a:buFont typeface="+mj-lt"/>
              <a:buAutoNum type="arabicPeriod"/>
            </a:pPr>
            <a:endParaRPr lang="en-GB" sz="2900" b="1" dirty="0"/>
          </a:p>
          <a:p>
            <a:pPr>
              <a:buFont typeface="+mj-lt"/>
              <a:buAutoNum type="arabicPeriod"/>
            </a:pPr>
            <a:r>
              <a:rPr lang="en-GB" sz="2900" b="1" dirty="0"/>
              <a:t>Submit supporting information (if required) </a:t>
            </a:r>
          </a:p>
          <a:p>
            <a:pPr lvl="1"/>
            <a:r>
              <a:rPr lang="en-GB" sz="2900" b="1" dirty="0"/>
              <a:t>Some schools, particularly faith schools, may require additional forms or evidence. </a:t>
            </a:r>
          </a:p>
          <a:p>
            <a:endParaRPr lang="en-GB" dirty="0"/>
          </a:p>
        </p:txBody>
      </p:sp>
    </p:spTree>
    <p:extLst>
      <p:ext uri="{BB962C8B-B14F-4D97-AF65-F5344CB8AC3E}">
        <p14:creationId xmlns:p14="http://schemas.microsoft.com/office/powerpoint/2010/main" val="34581726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9D8488-20EB-4AA7-95DC-BDBF9C7784BD}"/>
              </a:ext>
            </a:extLst>
          </p:cNvPr>
          <p:cNvSpPr>
            <a:spLocks noGrp="1"/>
          </p:cNvSpPr>
          <p:nvPr>
            <p:ph type="title"/>
          </p:nvPr>
        </p:nvSpPr>
        <p:spPr>
          <a:xfrm>
            <a:off x="1391920" y="448056"/>
            <a:ext cx="8981440" cy="685800"/>
          </a:xfrm>
        </p:spPr>
        <p:txBody>
          <a:bodyPr/>
          <a:lstStyle/>
          <a:p>
            <a:pPr algn="ctr"/>
            <a:r>
              <a:rPr lang="en-GB" b="1" dirty="0"/>
              <a:t>Why It Is Important to List More Than One School?</a:t>
            </a:r>
            <a:br>
              <a:rPr lang="en-GB" b="1" dirty="0"/>
            </a:br>
            <a:endParaRPr lang="en-GB" dirty="0"/>
          </a:p>
        </p:txBody>
      </p:sp>
      <p:sp>
        <p:nvSpPr>
          <p:cNvPr id="3" name="Text Placeholder 2">
            <a:extLst>
              <a:ext uri="{FF2B5EF4-FFF2-40B4-BE49-F238E27FC236}">
                <a16:creationId xmlns:a16="http://schemas.microsoft.com/office/drawing/2014/main" id="{A9EBFF26-CA6F-40F4-85DB-2457E57E3388}"/>
              </a:ext>
            </a:extLst>
          </p:cNvPr>
          <p:cNvSpPr>
            <a:spLocks noGrp="1"/>
          </p:cNvSpPr>
          <p:nvPr>
            <p:ph type="body" sz="quarter" idx="11"/>
          </p:nvPr>
        </p:nvSpPr>
        <p:spPr>
          <a:xfrm>
            <a:off x="325120" y="2203704"/>
            <a:ext cx="11531600" cy="4206240"/>
          </a:xfrm>
        </p:spPr>
        <p:txBody>
          <a:bodyPr>
            <a:normAutofit/>
          </a:bodyPr>
          <a:lstStyle/>
          <a:p>
            <a:r>
              <a:rPr lang="en-GB" sz="2800" b="1" dirty="0"/>
              <a:t>Key points:</a:t>
            </a:r>
            <a:endParaRPr lang="en-GB" sz="2800" dirty="0"/>
          </a:p>
          <a:p>
            <a:pPr>
              <a:buFont typeface="Arial" panose="020B0604020202020204" pitchFamily="34" charset="0"/>
              <a:buChar char="•"/>
            </a:pPr>
            <a:r>
              <a:rPr lang="en-GB" sz="2800" b="1" dirty="0"/>
              <a:t>Use all the preferences available to you</a:t>
            </a:r>
            <a:r>
              <a:rPr lang="en-GB" sz="2800" dirty="0"/>
              <a:t>. </a:t>
            </a:r>
          </a:p>
          <a:p>
            <a:pPr>
              <a:buFont typeface="Arial" panose="020B0604020202020204" pitchFamily="34" charset="0"/>
              <a:buChar char="•"/>
            </a:pPr>
            <a:r>
              <a:rPr lang="en-GB" sz="2800" dirty="0"/>
              <a:t>Listing additional schools </a:t>
            </a:r>
            <a:r>
              <a:rPr lang="en-GB" sz="2800" b="1" dirty="0"/>
              <a:t>does not reduce your chances</a:t>
            </a:r>
            <a:r>
              <a:rPr lang="en-GB" sz="2800" dirty="0"/>
              <a:t> of getting your first-choice school. </a:t>
            </a:r>
          </a:p>
          <a:p>
            <a:pPr>
              <a:buFont typeface="Arial" panose="020B0604020202020204" pitchFamily="34" charset="0"/>
              <a:buChar char="•"/>
            </a:pPr>
            <a:r>
              <a:rPr lang="en-GB" sz="2800" dirty="0"/>
              <a:t>If your first choice cannot offer a place, the council will consider your next preference, then the next, and so on. </a:t>
            </a:r>
          </a:p>
          <a:p>
            <a:pPr>
              <a:buFont typeface="Arial" panose="020B0604020202020204" pitchFamily="34" charset="0"/>
              <a:buChar char="•"/>
            </a:pPr>
            <a:r>
              <a:rPr lang="en-GB" sz="2800" dirty="0"/>
              <a:t>Having several realistic choices greatly increases the likelihood of receiving an offer from a school you are happy with.</a:t>
            </a:r>
          </a:p>
          <a:p>
            <a:endParaRPr lang="en-GB" dirty="0"/>
          </a:p>
        </p:txBody>
      </p:sp>
    </p:spTree>
    <p:extLst>
      <p:ext uri="{BB962C8B-B14F-4D97-AF65-F5344CB8AC3E}">
        <p14:creationId xmlns:p14="http://schemas.microsoft.com/office/powerpoint/2010/main" val="23261054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D824F46-7721-4C55-84A5-D2903311B1B7}"/>
              </a:ext>
            </a:extLst>
          </p:cNvPr>
          <p:cNvSpPr>
            <a:spLocks noGrp="1"/>
          </p:cNvSpPr>
          <p:nvPr>
            <p:ph type="body" sz="quarter" idx="11"/>
          </p:nvPr>
        </p:nvSpPr>
        <p:spPr>
          <a:xfrm>
            <a:off x="457200" y="964184"/>
            <a:ext cx="11033760" cy="5263896"/>
          </a:xfrm>
        </p:spPr>
        <p:txBody>
          <a:bodyPr>
            <a:normAutofit lnSpcReduction="10000"/>
          </a:bodyPr>
          <a:lstStyle/>
          <a:p>
            <a:pPr>
              <a:buFont typeface="+mj-lt"/>
              <a:buAutoNum type="arabicPeriod"/>
            </a:pPr>
            <a:r>
              <a:rPr lang="en-GB" sz="2900" b="1" dirty="0"/>
              <a:t>Wait for the offer day </a:t>
            </a:r>
          </a:p>
          <a:p>
            <a:pPr lvl="1"/>
            <a:r>
              <a:rPr lang="en-GB" sz="2900" b="1" dirty="0"/>
              <a:t>National Offer Day is usually on 1 March (or the next working day). </a:t>
            </a:r>
          </a:p>
          <a:p>
            <a:pPr lvl="1"/>
            <a:r>
              <a:rPr lang="en-GB" sz="2900" b="1" dirty="0"/>
              <a:t>You will receive one offer—the highest-ranked school on your list that can offer your child a place. </a:t>
            </a:r>
          </a:p>
          <a:p>
            <a:pPr>
              <a:buFont typeface="+mj-lt"/>
              <a:buAutoNum type="arabicPeriod"/>
            </a:pPr>
            <a:r>
              <a:rPr lang="en-GB" sz="2900" b="1" dirty="0"/>
              <a:t>Accept the offer </a:t>
            </a:r>
          </a:p>
          <a:p>
            <a:pPr lvl="1"/>
            <a:r>
              <a:rPr lang="en-GB" sz="2900" b="1" dirty="0"/>
              <a:t>Follow your council's instructions to accept the place by the stated deadline. </a:t>
            </a:r>
          </a:p>
          <a:p>
            <a:pPr>
              <a:buFont typeface="+mj-lt"/>
              <a:buAutoNum type="arabicPeriod"/>
            </a:pPr>
            <a:r>
              <a:rPr lang="en-GB" sz="2900" b="1" dirty="0"/>
              <a:t>If you don't get your preferred school </a:t>
            </a:r>
          </a:p>
          <a:p>
            <a:pPr lvl="1"/>
            <a:r>
              <a:rPr lang="en-GB" sz="2900" b="1" dirty="0"/>
              <a:t>You can join waiting lists and appeal decisions. </a:t>
            </a:r>
          </a:p>
          <a:p>
            <a:pPr lvl="1"/>
            <a:r>
              <a:rPr lang="en-GB" sz="2900" b="1" dirty="0"/>
              <a:t>Your child will still be offered a school place somewhere if they are eligible.</a:t>
            </a:r>
          </a:p>
        </p:txBody>
      </p:sp>
    </p:spTree>
    <p:extLst>
      <p:ext uri="{BB962C8B-B14F-4D97-AF65-F5344CB8AC3E}">
        <p14:creationId xmlns:p14="http://schemas.microsoft.com/office/powerpoint/2010/main" val="26719640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DEE4D-84D2-45D8-B3DE-1B4B226A1653}"/>
              </a:ext>
            </a:extLst>
          </p:cNvPr>
          <p:cNvSpPr>
            <a:spLocks noGrp="1"/>
          </p:cNvSpPr>
          <p:nvPr>
            <p:ph type="title"/>
          </p:nvPr>
        </p:nvSpPr>
        <p:spPr>
          <a:xfrm>
            <a:off x="914400" y="914401"/>
            <a:ext cx="10881360" cy="685800"/>
          </a:xfrm>
        </p:spPr>
        <p:txBody>
          <a:bodyPr/>
          <a:lstStyle/>
          <a:p>
            <a:r>
              <a:rPr lang="en-GB" dirty="0"/>
              <a:t>Support available        </a:t>
            </a:r>
            <a:br>
              <a:rPr lang="en-GB" dirty="0"/>
            </a:br>
            <a:r>
              <a:rPr lang="en-GB" b="0" i="0" dirty="0">
                <a:solidFill>
                  <a:srgbClr val="FFFFFF"/>
                </a:solidFill>
                <a:effectLst/>
                <a:latin typeface="Poppins" panose="00000500000000000000" pitchFamily="2" charset="0"/>
              </a:rPr>
              <a:t>0116 482 0862    info@choiceadvice.org.uk</a:t>
            </a:r>
            <a:endParaRPr lang="en-GB" dirty="0"/>
          </a:p>
        </p:txBody>
      </p:sp>
      <p:sp>
        <p:nvSpPr>
          <p:cNvPr id="3" name="Text Placeholder 2">
            <a:extLst>
              <a:ext uri="{FF2B5EF4-FFF2-40B4-BE49-F238E27FC236}">
                <a16:creationId xmlns:a16="http://schemas.microsoft.com/office/drawing/2014/main" id="{5EAD832C-2D9D-4475-8702-C27E6E109880}"/>
              </a:ext>
            </a:extLst>
          </p:cNvPr>
          <p:cNvSpPr>
            <a:spLocks noGrp="1"/>
          </p:cNvSpPr>
          <p:nvPr>
            <p:ph type="body" sz="quarter" idx="11"/>
          </p:nvPr>
        </p:nvSpPr>
        <p:spPr/>
        <p:txBody>
          <a:bodyPr>
            <a:normAutofit/>
          </a:bodyPr>
          <a:lstStyle/>
          <a:p>
            <a:r>
              <a:rPr lang="en-GB" sz="3200" b="1" dirty="0"/>
              <a:t>Choice Advice Service</a:t>
            </a:r>
          </a:p>
        </p:txBody>
      </p:sp>
      <p:sp>
        <p:nvSpPr>
          <p:cNvPr id="5" name="TextBox 4">
            <a:extLst>
              <a:ext uri="{FF2B5EF4-FFF2-40B4-BE49-F238E27FC236}">
                <a16:creationId xmlns:a16="http://schemas.microsoft.com/office/drawing/2014/main" id="{4126B78E-2F09-4DC7-AA79-382458F65B31}"/>
              </a:ext>
            </a:extLst>
          </p:cNvPr>
          <p:cNvSpPr txBox="1"/>
          <p:nvPr/>
        </p:nvSpPr>
        <p:spPr>
          <a:xfrm>
            <a:off x="782320" y="2875663"/>
            <a:ext cx="10749280" cy="2862322"/>
          </a:xfrm>
          <a:prstGeom prst="rect">
            <a:avLst/>
          </a:prstGeom>
          <a:noFill/>
        </p:spPr>
        <p:txBody>
          <a:bodyPr wrap="square">
            <a:spAutoFit/>
          </a:bodyPr>
          <a:lstStyle/>
          <a:p>
            <a:pPr algn="ctr"/>
            <a:r>
              <a:rPr lang="en-GB" b="1" i="0" u="none" strike="noStrike" cap="all" dirty="0">
                <a:solidFill>
                  <a:srgbClr val="404040"/>
                </a:solidFill>
                <a:effectLst/>
                <a:latin typeface="Poppins" panose="00000500000000000000" pitchFamily="2" charset="0"/>
              </a:rPr>
              <a:t>About Us</a:t>
            </a:r>
          </a:p>
          <a:p>
            <a:pPr algn="ctr"/>
            <a:r>
              <a:rPr lang="en-GB" b="1" i="0" dirty="0">
                <a:solidFill>
                  <a:srgbClr val="404040"/>
                </a:solidFill>
                <a:effectLst/>
                <a:latin typeface="Poppins" panose="00000500000000000000" pitchFamily="2" charset="0"/>
              </a:rPr>
              <a:t>The Choice Advice Service </a:t>
            </a:r>
            <a:r>
              <a:rPr lang="en-GB" b="0" i="0" dirty="0">
                <a:solidFill>
                  <a:srgbClr val="404040"/>
                </a:solidFill>
                <a:effectLst/>
                <a:latin typeface="Poppins" panose="00000500000000000000" pitchFamily="2" charset="0"/>
              </a:rPr>
              <a:t>(CAS) Leicester is an independent service that offers free, confidential and impartial information about the admissions process, supports parents and carers to complete the application process and provides information and advice on the appeals process.</a:t>
            </a:r>
          </a:p>
          <a:p>
            <a:pPr algn="ctr"/>
            <a:endParaRPr lang="en-GB" b="0" i="0" dirty="0">
              <a:solidFill>
                <a:srgbClr val="404040"/>
              </a:solidFill>
              <a:effectLst/>
              <a:latin typeface="Poppins" panose="00000500000000000000" pitchFamily="2" charset="0"/>
            </a:endParaRPr>
          </a:p>
          <a:p>
            <a:pPr algn="ctr"/>
            <a:r>
              <a:rPr lang="en-GB" b="1" i="0" dirty="0">
                <a:solidFill>
                  <a:srgbClr val="404040"/>
                </a:solidFill>
                <a:effectLst/>
                <a:latin typeface="Poppins" panose="00000500000000000000" pitchFamily="2" charset="0"/>
              </a:rPr>
              <a:t>How We Can Help</a:t>
            </a:r>
          </a:p>
          <a:p>
            <a:pPr algn="ctr"/>
            <a:r>
              <a:rPr lang="en-GB" b="0" i="0" dirty="0">
                <a:solidFill>
                  <a:srgbClr val="404040"/>
                </a:solidFill>
                <a:effectLst/>
                <a:latin typeface="Poppins" panose="00000500000000000000" pitchFamily="2" charset="0"/>
              </a:rPr>
              <a:t>We can offer you advice and information about schools and their locations. We can also give you practical support with tasks such as understanding the admissions and appeals processes and completing the online admissions application form.</a:t>
            </a:r>
          </a:p>
        </p:txBody>
      </p:sp>
    </p:spTree>
    <p:extLst>
      <p:ext uri="{BB962C8B-B14F-4D97-AF65-F5344CB8AC3E}">
        <p14:creationId xmlns:p14="http://schemas.microsoft.com/office/powerpoint/2010/main" val="3963214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B5597DE-33DE-44C2-85D4-33AA7033E66F}"/>
              </a:ext>
            </a:extLst>
          </p:cNvPr>
          <p:cNvSpPr>
            <a:spLocks noGrp="1"/>
          </p:cNvSpPr>
          <p:nvPr>
            <p:ph type="body" sz="quarter" idx="10"/>
          </p:nvPr>
        </p:nvSpPr>
        <p:spPr>
          <a:xfrm>
            <a:off x="2438400" y="706797"/>
            <a:ext cx="7315200" cy="1143000"/>
          </a:xfrm>
        </p:spPr>
        <p:txBody>
          <a:bodyPr>
            <a:normAutofit fontScale="92500"/>
          </a:bodyPr>
          <a:lstStyle/>
          <a:p>
            <a:r>
              <a:rPr lang="en-GB" dirty="0"/>
              <a:t>Year 6 timeline</a:t>
            </a:r>
          </a:p>
        </p:txBody>
      </p:sp>
      <p:sp>
        <p:nvSpPr>
          <p:cNvPr id="4" name="Text Placeholder 3">
            <a:extLst>
              <a:ext uri="{FF2B5EF4-FFF2-40B4-BE49-F238E27FC236}">
                <a16:creationId xmlns:a16="http://schemas.microsoft.com/office/drawing/2014/main" id="{60922A27-9990-4472-8A2C-925891672786}"/>
              </a:ext>
            </a:extLst>
          </p:cNvPr>
          <p:cNvSpPr>
            <a:spLocks noGrp="1"/>
          </p:cNvSpPr>
          <p:nvPr>
            <p:ph type="body" sz="quarter" idx="11"/>
          </p:nvPr>
        </p:nvSpPr>
        <p:spPr>
          <a:xfrm>
            <a:off x="601133" y="2418079"/>
            <a:ext cx="10078382" cy="3593253"/>
          </a:xfrm>
        </p:spPr>
        <p:txBody>
          <a:bodyPr>
            <a:normAutofit/>
          </a:bodyPr>
          <a:lstStyle/>
          <a:p>
            <a:pPr marL="342900" indent="-342900" algn="l">
              <a:buFont typeface="Arial" panose="020B0604020202020204" pitchFamily="34" charset="0"/>
              <a:buChar char="•"/>
            </a:pPr>
            <a:r>
              <a:rPr lang="en-GB" dirty="0">
                <a:solidFill>
                  <a:schemeClr val="tx1"/>
                </a:solidFill>
              </a:rPr>
              <a:t>October 31</a:t>
            </a:r>
            <a:r>
              <a:rPr lang="en-GB" baseline="30000" dirty="0">
                <a:solidFill>
                  <a:schemeClr val="tx1"/>
                </a:solidFill>
              </a:rPr>
              <a:t>st</a:t>
            </a:r>
            <a:r>
              <a:rPr lang="en-GB" dirty="0">
                <a:solidFill>
                  <a:schemeClr val="tx1"/>
                </a:solidFill>
              </a:rPr>
              <a:t> deadline for secondary applications</a:t>
            </a:r>
          </a:p>
          <a:p>
            <a:pPr marL="342900" indent="-342900" algn="l">
              <a:buFont typeface="Arial" panose="020B0604020202020204" pitchFamily="34" charset="0"/>
              <a:buChar char="•"/>
            </a:pPr>
            <a:r>
              <a:rPr lang="en-GB" dirty="0">
                <a:solidFill>
                  <a:schemeClr val="tx1"/>
                </a:solidFill>
              </a:rPr>
              <a:t>March 1</a:t>
            </a:r>
            <a:r>
              <a:rPr lang="en-GB" baseline="30000" dirty="0">
                <a:solidFill>
                  <a:schemeClr val="tx1"/>
                </a:solidFill>
              </a:rPr>
              <a:t>st</a:t>
            </a:r>
            <a:r>
              <a:rPr lang="en-GB" dirty="0">
                <a:solidFill>
                  <a:schemeClr val="tx1"/>
                </a:solidFill>
              </a:rPr>
              <a:t> National Offer Day</a:t>
            </a:r>
          </a:p>
          <a:p>
            <a:pPr marL="342900" indent="-342900" algn="l">
              <a:buFont typeface="Arial" panose="020B0604020202020204" pitchFamily="34" charset="0"/>
              <a:buChar char="•"/>
            </a:pPr>
            <a:r>
              <a:rPr lang="en-GB" dirty="0">
                <a:solidFill>
                  <a:schemeClr val="tx1"/>
                </a:solidFill>
              </a:rPr>
              <a:t>May 10</a:t>
            </a:r>
            <a:r>
              <a:rPr lang="en-GB" baseline="30000" dirty="0">
                <a:solidFill>
                  <a:schemeClr val="tx1"/>
                </a:solidFill>
              </a:rPr>
              <a:t>th</a:t>
            </a:r>
            <a:r>
              <a:rPr lang="en-GB" dirty="0">
                <a:solidFill>
                  <a:schemeClr val="tx1"/>
                </a:solidFill>
              </a:rPr>
              <a:t> - 13</a:t>
            </a:r>
            <a:r>
              <a:rPr lang="en-GB" baseline="30000" dirty="0">
                <a:solidFill>
                  <a:schemeClr val="tx1"/>
                </a:solidFill>
              </a:rPr>
              <a:t>th</a:t>
            </a:r>
            <a:r>
              <a:rPr lang="en-GB" dirty="0">
                <a:solidFill>
                  <a:schemeClr val="tx1"/>
                </a:solidFill>
              </a:rPr>
              <a:t> SATs Week</a:t>
            </a:r>
          </a:p>
          <a:p>
            <a:pPr marL="342900" indent="-342900" algn="l">
              <a:buFont typeface="Arial" panose="020B0604020202020204" pitchFamily="34" charset="0"/>
              <a:buChar char="•"/>
            </a:pPr>
            <a:r>
              <a:rPr lang="en-GB" dirty="0">
                <a:solidFill>
                  <a:schemeClr val="tx1"/>
                </a:solidFill>
              </a:rPr>
              <a:t>June meetings with secondary schools</a:t>
            </a:r>
          </a:p>
          <a:p>
            <a:pPr marL="342900" indent="-342900" algn="l">
              <a:buFont typeface="Arial" panose="020B0604020202020204" pitchFamily="34" charset="0"/>
              <a:buChar char="•"/>
            </a:pPr>
            <a:r>
              <a:rPr lang="en-GB" dirty="0">
                <a:solidFill>
                  <a:schemeClr val="tx1"/>
                </a:solidFill>
              </a:rPr>
              <a:t>End of June beginning of July- transition days to secondary schools</a:t>
            </a:r>
          </a:p>
          <a:p>
            <a:pPr marL="342900" indent="-342900" algn="l">
              <a:buFont typeface="Arial" panose="020B0604020202020204" pitchFamily="34" charset="0"/>
              <a:buChar char="•"/>
            </a:pPr>
            <a:r>
              <a:rPr lang="en-GB" dirty="0">
                <a:solidFill>
                  <a:schemeClr val="tx1"/>
                </a:solidFill>
              </a:rPr>
              <a:t>Early July SATs results into school</a:t>
            </a:r>
          </a:p>
        </p:txBody>
      </p:sp>
    </p:spTree>
    <p:extLst>
      <p:ext uri="{BB962C8B-B14F-4D97-AF65-F5344CB8AC3E}">
        <p14:creationId xmlns:p14="http://schemas.microsoft.com/office/powerpoint/2010/main" val="17647520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CC5E3A-A55F-4F46-B658-36CC07232BB7}"/>
              </a:ext>
            </a:extLst>
          </p:cNvPr>
          <p:cNvSpPr>
            <a:spLocks noGrp="1"/>
          </p:cNvSpPr>
          <p:nvPr>
            <p:ph type="title"/>
          </p:nvPr>
        </p:nvSpPr>
        <p:spPr/>
        <p:txBody>
          <a:bodyPr/>
          <a:lstStyle/>
          <a:p>
            <a:r>
              <a:rPr lang="en-GB" dirty="0"/>
              <a:t>SATS week 2027</a:t>
            </a:r>
          </a:p>
        </p:txBody>
      </p:sp>
      <p:sp>
        <p:nvSpPr>
          <p:cNvPr id="4" name="Rectangle 1">
            <a:extLst>
              <a:ext uri="{FF2B5EF4-FFF2-40B4-BE49-F238E27FC236}">
                <a16:creationId xmlns:a16="http://schemas.microsoft.com/office/drawing/2014/main" id="{CF6250D1-403D-4E5F-88D5-58A19170EC87}"/>
              </a:ext>
            </a:extLst>
          </p:cNvPr>
          <p:cNvSpPr>
            <a:spLocks noGrp="1" noChangeArrowheads="1"/>
          </p:cNvSpPr>
          <p:nvPr>
            <p:ph type="body" sz="quarter" idx="11"/>
          </p:nvPr>
        </p:nvSpPr>
        <p:spPr bwMode="auto">
          <a:xfrm>
            <a:off x="999066" y="1774365"/>
            <a:ext cx="9177867" cy="3693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400" b="1" i="0" u="none" strike="noStrike" cap="none" normalizeH="0" baseline="0" dirty="0">
                <a:ln>
                  <a:noFill/>
                </a:ln>
                <a:solidFill>
                  <a:schemeClr val="tx1"/>
                </a:solidFill>
                <a:effectLst/>
                <a:latin typeface="+mj-lt"/>
              </a:rPr>
              <a:t>Monday, May 10:</a:t>
            </a:r>
            <a:r>
              <a:rPr kumimoji="0" lang="en-US" altLang="en-US" sz="2400" b="0" i="0" u="none" strike="noStrike" cap="none" normalizeH="0" baseline="0" dirty="0">
                <a:ln>
                  <a:noFill/>
                </a:ln>
                <a:solidFill>
                  <a:schemeClr val="tx1"/>
                </a:solidFill>
                <a:effectLst/>
                <a:latin typeface="+mj-lt"/>
              </a:rPr>
              <a:t> Grammar, Punctuation &amp; Spelling (GPS) Paper 1 (45 minutes) and Spelling Paper 2 (20 minutes).</a:t>
            </a:r>
          </a:p>
          <a:p>
            <a:pPr marL="0" marR="0" lvl="0" indent="0" algn="l" defTabSz="914400" rtl="0" eaLnBrk="0" fontAlgn="base" latinLnBrk="0" hangingPunct="0">
              <a:lnSpc>
                <a:spcPct val="100000"/>
              </a:lnSpc>
              <a:spcBef>
                <a:spcPct val="0"/>
              </a:spcBef>
              <a:spcAft>
                <a:spcPct val="0"/>
              </a:spcAft>
              <a:buClrTx/>
              <a:buSzTx/>
              <a:tabLst/>
            </a:pPr>
            <a:endParaRPr kumimoji="0" lang="en-US" altLang="en-US" sz="2400" b="0" i="0" u="none" strike="noStrike" cap="none" normalizeH="0" baseline="0" dirty="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400" b="1" i="0" u="none" strike="noStrike" cap="none" normalizeH="0" baseline="0" dirty="0">
                <a:ln>
                  <a:noFill/>
                </a:ln>
                <a:solidFill>
                  <a:schemeClr val="tx1"/>
                </a:solidFill>
                <a:effectLst/>
                <a:latin typeface="+mj-lt"/>
              </a:rPr>
              <a:t>Tuesday, May 11:</a:t>
            </a:r>
            <a:r>
              <a:rPr kumimoji="0" lang="en-US" altLang="en-US" sz="2400" b="0" i="0" u="none" strike="noStrike" cap="none" normalizeH="0" baseline="0" dirty="0">
                <a:ln>
                  <a:noFill/>
                </a:ln>
                <a:solidFill>
                  <a:schemeClr val="tx1"/>
                </a:solidFill>
                <a:effectLst/>
                <a:latin typeface="+mj-lt"/>
              </a:rPr>
              <a:t> English Reading Test (60 minutes).</a:t>
            </a:r>
          </a:p>
          <a:p>
            <a:pPr marL="0" marR="0" lvl="0" indent="0" algn="l" defTabSz="914400" rtl="0" eaLnBrk="0" fontAlgn="base" latinLnBrk="0" hangingPunct="0">
              <a:lnSpc>
                <a:spcPct val="100000"/>
              </a:lnSpc>
              <a:spcBef>
                <a:spcPct val="0"/>
              </a:spcBef>
              <a:spcAft>
                <a:spcPct val="0"/>
              </a:spcAft>
              <a:buClrTx/>
              <a:buSzTx/>
              <a:tabLst/>
            </a:pPr>
            <a:endParaRPr kumimoji="0" lang="en-US" altLang="en-US" sz="2400" b="0" i="0" u="none" strike="noStrike" cap="none" normalizeH="0" baseline="0" dirty="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400" b="1" i="0" u="none" strike="noStrike" cap="none" normalizeH="0" baseline="0" dirty="0">
                <a:ln>
                  <a:noFill/>
                </a:ln>
                <a:solidFill>
                  <a:schemeClr val="tx1"/>
                </a:solidFill>
                <a:effectLst/>
                <a:latin typeface="+mj-lt"/>
              </a:rPr>
              <a:t>Wednesday, May 12:</a:t>
            </a:r>
            <a:r>
              <a:rPr kumimoji="0" lang="en-US" altLang="en-US" sz="2400" b="0" i="0" u="none" strike="noStrike" cap="none" normalizeH="0" baseline="0" dirty="0">
                <a:ln>
                  <a:noFill/>
                </a:ln>
                <a:solidFill>
                  <a:schemeClr val="tx1"/>
                </a:solidFill>
                <a:effectLst/>
                <a:latin typeface="+mj-lt"/>
              </a:rPr>
              <a:t> Mathematics Paper 1: Arithmetic (30 minutes) and Mathematics Paper 2: Reasoning (40 minutes).</a:t>
            </a:r>
          </a:p>
          <a:p>
            <a:pPr marL="0" marR="0" lvl="0" indent="0" algn="l" defTabSz="914400" rtl="0" eaLnBrk="0" fontAlgn="base" latinLnBrk="0" hangingPunct="0">
              <a:lnSpc>
                <a:spcPct val="100000"/>
              </a:lnSpc>
              <a:spcBef>
                <a:spcPct val="0"/>
              </a:spcBef>
              <a:spcAft>
                <a:spcPct val="0"/>
              </a:spcAft>
              <a:buClrTx/>
              <a:buSzTx/>
              <a:tabLst/>
            </a:pPr>
            <a:endParaRPr kumimoji="0" lang="en-US" altLang="en-US" sz="2400" b="0" i="0" u="none" strike="noStrike" cap="none" normalizeH="0" baseline="0" dirty="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400" b="1" i="0" u="none" strike="noStrike" cap="none" normalizeH="0" baseline="0" dirty="0">
                <a:ln>
                  <a:noFill/>
                </a:ln>
                <a:solidFill>
                  <a:schemeClr val="tx1"/>
                </a:solidFill>
                <a:effectLst/>
                <a:latin typeface="+mj-lt"/>
              </a:rPr>
              <a:t>Thursday, May 13:</a:t>
            </a:r>
            <a:r>
              <a:rPr kumimoji="0" lang="en-US" altLang="en-US" sz="2400" b="0" i="0" u="none" strike="noStrike" cap="none" normalizeH="0" baseline="0" dirty="0">
                <a:ln>
                  <a:noFill/>
                </a:ln>
                <a:solidFill>
                  <a:schemeClr val="tx1"/>
                </a:solidFill>
                <a:effectLst/>
                <a:latin typeface="+mj-lt"/>
              </a:rPr>
              <a:t> Mathematics Paper 3: Reasoning (40 minutes) </a:t>
            </a:r>
          </a:p>
        </p:txBody>
      </p:sp>
    </p:spTree>
    <p:extLst>
      <p:ext uri="{BB962C8B-B14F-4D97-AF65-F5344CB8AC3E}">
        <p14:creationId xmlns:p14="http://schemas.microsoft.com/office/powerpoint/2010/main" val="37286181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BB0399-835F-4523-BEC8-692D0C47D3AF}"/>
              </a:ext>
            </a:extLst>
          </p:cNvPr>
          <p:cNvSpPr>
            <a:spLocks noGrp="1"/>
          </p:cNvSpPr>
          <p:nvPr>
            <p:ph type="title"/>
          </p:nvPr>
        </p:nvSpPr>
        <p:spPr>
          <a:xfrm>
            <a:off x="237067" y="389467"/>
            <a:ext cx="6400800" cy="685800"/>
          </a:xfrm>
        </p:spPr>
        <p:txBody>
          <a:bodyPr/>
          <a:lstStyle/>
          <a:p>
            <a:r>
              <a:rPr lang="en-GB" dirty="0"/>
              <a:t>Social Media</a:t>
            </a:r>
          </a:p>
        </p:txBody>
      </p:sp>
      <p:sp>
        <p:nvSpPr>
          <p:cNvPr id="3" name="Text Placeholder 2">
            <a:extLst>
              <a:ext uri="{FF2B5EF4-FFF2-40B4-BE49-F238E27FC236}">
                <a16:creationId xmlns:a16="http://schemas.microsoft.com/office/drawing/2014/main" id="{659E9ED2-6A50-45B4-98F8-E45E6BF52000}"/>
              </a:ext>
            </a:extLst>
          </p:cNvPr>
          <p:cNvSpPr>
            <a:spLocks noGrp="1"/>
          </p:cNvSpPr>
          <p:nvPr>
            <p:ph type="body" sz="quarter" idx="11"/>
          </p:nvPr>
        </p:nvSpPr>
        <p:spPr/>
        <p:txBody>
          <a:bodyPr/>
          <a:lstStyle/>
          <a:p>
            <a:endParaRPr lang="en-GB" dirty="0"/>
          </a:p>
        </p:txBody>
      </p:sp>
      <p:pic>
        <p:nvPicPr>
          <p:cNvPr id="5" name="Picture 4">
            <a:extLst>
              <a:ext uri="{FF2B5EF4-FFF2-40B4-BE49-F238E27FC236}">
                <a16:creationId xmlns:a16="http://schemas.microsoft.com/office/drawing/2014/main" id="{C2B2FA3B-48B6-4954-8936-EF084D61ED22}"/>
              </a:ext>
            </a:extLst>
          </p:cNvPr>
          <p:cNvPicPr>
            <a:picLocks noChangeAspect="1"/>
          </p:cNvPicPr>
          <p:nvPr/>
        </p:nvPicPr>
        <p:blipFill>
          <a:blip r:embed="rId2"/>
          <a:stretch>
            <a:fillRect/>
          </a:stretch>
        </p:blipFill>
        <p:spPr>
          <a:xfrm>
            <a:off x="331714" y="1464734"/>
            <a:ext cx="2707819" cy="4204668"/>
          </a:xfrm>
          <a:prstGeom prst="rect">
            <a:avLst/>
          </a:prstGeom>
        </p:spPr>
      </p:pic>
      <p:pic>
        <p:nvPicPr>
          <p:cNvPr id="7" name="Picture 6">
            <a:extLst>
              <a:ext uri="{FF2B5EF4-FFF2-40B4-BE49-F238E27FC236}">
                <a16:creationId xmlns:a16="http://schemas.microsoft.com/office/drawing/2014/main" id="{B5BF7914-A0A5-47C8-9427-B3FEF45C367E}"/>
              </a:ext>
            </a:extLst>
          </p:cNvPr>
          <p:cNvPicPr>
            <a:picLocks noChangeAspect="1"/>
          </p:cNvPicPr>
          <p:nvPr/>
        </p:nvPicPr>
        <p:blipFill>
          <a:blip r:embed="rId3"/>
          <a:stretch>
            <a:fillRect/>
          </a:stretch>
        </p:blipFill>
        <p:spPr>
          <a:xfrm rot="5400000">
            <a:off x="4474912" y="845610"/>
            <a:ext cx="3649137" cy="2736852"/>
          </a:xfrm>
          <a:prstGeom prst="rect">
            <a:avLst/>
          </a:prstGeom>
        </p:spPr>
      </p:pic>
      <p:pic>
        <p:nvPicPr>
          <p:cNvPr id="11" name="Picture 10">
            <a:extLst>
              <a:ext uri="{FF2B5EF4-FFF2-40B4-BE49-F238E27FC236}">
                <a16:creationId xmlns:a16="http://schemas.microsoft.com/office/drawing/2014/main" id="{B866279A-B9D0-47CE-9761-189BCA8367D4}"/>
              </a:ext>
            </a:extLst>
          </p:cNvPr>
          <p:cNvPicPr>
            <a:picLocks noChangeAspect="1"/>
          </p:cNvPicPr>
          <p:nvPr/>
        </p:nvPicPr>
        <p:blipFill>
          <a:blip r:embed="rId4"/>
          <a:stretch>
            <a:fillRect/>
          </a:stretch>
        </p:blipFill>
        <p:spPr>
          <a:xfrm>
            <a:off x="2417877" y="2109660"/>
            <a:ext cx="2408684" cy="3886200"/>
          </a:xfrm>
          <a:prstGeom prst="rect">
            <a:avLst/>
          </a:prstGeom>
        </p:spPr>
      </p:pic>
      <p:pic>
        <p:nvPicPr>
          <p:cNvPr id="13" name="Picture 12">
            <a:extLst>
              <a:ext uri="{FF2B5EF4-FFF2-40B4-BE49-F238E27FC236}">
                <a16:creationId xmlns:a16="http://schemas.microsoft.com/office/drawing/2014/main" id="{BD7628B6-6723-4CB4-A22B-3941A1E44293}"/>
              </a:ext>
            </a:extLst>
          </p:cNvPr>
          <p:cNvPicPr>
            <a:picLocks noChangeAspect="1"/>
          </p:cNvPicPr>
          <p:nvPr/>
        </p:nvPicPr>
        <p:blipFill>
          <a:blip r:embed="rId5"/>
          <a:stretch>
            <a:fillRect/>
          </a:stretch>
        </p:blipFill>
        <p:spPr>
          <a:xfrm>
            <a:off x="9291112" y="254096"/>
            <a:ext cx="2569174" cy="3919879"/>
          </a:xfrm>
          <a:prstGeom prst="rect">
            <a:avLst/>
          </a:prstGeom>
        </p:spPr>
      </p:pic>
      <p:pic>
        <p:nvPicPr>
          <p:cNvPr id="15" name="Picture 14">
            <a:extLst>
              <a:ext uri="{FF2B5EF4-FFF2-40B4-BE49-F238E27FC236}">
                <a16:creationId xmlns:a16="http://schemas.microsoft.com/office/drawing/2014/main" id="{923200AB-8691-4772-82BA-11FF11DAE769}"/>
              </a:ext>
            </a:extLst>
          </p:cNvPr>
          <p:cNvPicPr>
            <a:picLocks noChangeAspect="1"/>
          </p:cNvPicPr>
          <p:nvPr/>
        </p:nvPicPr>
        <p:blipFill>
          <a:blip r:embed="rId6"/>
          <a:stretch>
            <a:fillRect/>
          </a:stretch>
        </p:blipFill>
        <p:spPr>
          <a:xfrm>
            <a:off x="7473356" y="2679204"/>
            <a:ext cx="2012307" cy="3886201"/>
          </a:xfrm>
          <a:prstGeom prst="rect">
            <a:avLst/>
          </a:prstGeom>
        </p:spPr>
      </p:pic>
      <p:pic>
        <p:nvPicPr>
          <p:cNvPr id="17" name="Picture 16">
            <a:extLst>
              <a:ext uri="{FF2B5EF4-FFF2-40B4-BE49-F238E27FC236}">
                <a16:creationId xmlns:a16="http://schemas.microsoft.com/office/drawing/2014/main" id="{D2DF2888-0E16-45E0-AA4D-28E743DB6649}"/>
              </a:ext>
            </a:extLst>
          </p:cNvPr>
          <p:cNvPicPr>
            <a:picLocks noChangeAspect="1"/>
          </p:cNvPicPr>
          <p:nvPr/>
        </p:nvPicPr>
        <p:blipFill>
          <a:blip r:embed="rId7"/>
          <a:stretch>
            <a:fillRect/>
          </a:stretch>
        </p:blipFill>
        <p:spPr>
          <a:xfrm>
            <a:off x="4657718" y="3333856"/>
            <a:ext cx="2022712" cy="3490277"/>
          </a:xfrm>
          <a:prstGeom prst="rect">
            <a:avLst/>
          </a:prstGeom>
        </p:spPr>
      </p:pic>
    </p:spTree>
    <p:extLst>
      <p:ext uri="{BB962C8B-B14F-4D97-AF65-F5344CB8AC3E}">
        <p14:creationId xmlns:p14="http://schemas.microsoft.com/office/powerpoint/2010/main" val="520144900"/>
      </p:ext>
    </p:extLst>
  </p:cSld>
  <p:clrMapOvr>
    <a:masterClrMapping/>
  </p:clrMapOvr>
</p:sld>
</file>

<file path=ppt/theme/theme1.xml><?xml version="1.0" encoding="utf-8"?>
<a:theme xmlns:a="http://schemas.openxmlformats.org/drawingml/2006/main" name="Office Theme">
  <a:themeElements>
    <a:clrScheme name="back to school">
      <a:dk1>
        <a:sysClr val="windowText" lastClr="000000"/>
      </a:dk1>
      <a:lt1>
        <a:sysClr val="window" lastClr="FFFFFF"/>
      </a:lt1>
      <a:dk2>
        <a:srgbClr val="445EA2"/>
      </a:dk2>
      <a:lt2>
        <a:srgbClr val="EBEBEB"/>
      </a:lt2>
      <a:accent1>
        <a:srgbClr val="4495A2"/>
      </a:accent1>
      <a:accent2>
        <a:srgbClr val="7CA655"/>
      </a:accent2>
      <a:accent3>
        <a:srgbClr val="DFB240"/>
      </a:accent3>
      <a:accent4>
        <a:srgbClr val="DF8C40"/>
      </a:accent4>
      <a:accent5>
        <a:srgbClr val="DF5D40"/>
      </a:accent5>
      <a:accent6>
        <a:srgbClr val="8760AD"/>
      </a:accent6>
      <a:hlink>
        <a:srgbClr val="DF5D40"/>
      </a:hlink>
      <a:folHlink>
        <a:srgbClr val="8760AD"/>
      </a:folHlink>
    </a:clrScheme>
    <a:fontScheme name="Custom 30">
      <a:majorFont>
        <a:latin typeface="Kristen ITC"/>
        <a:ea typeface=""/>
        <a:cs typeface=""/>
      </a:majorFont>
      <a:minorFont>
        <a:latin typeface="Quire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penHousePresentation_Elementary_Win32_JB_v2" id="{76CC1F8F-1616-4FD5-B5D9-5288357CAB76}" vid="{CCFA5B03-57D1-4BF3-98DD-85D1A7F0AA1E}"/>
    </a:ext>
  </a:extLst>
</a:theme>
</file>

<file path=ppt/theme/theme2.xml><?xml version="1.0" encoding="utf-8"?>
<a:theme xmlns:a="http://schemas.openxmlformats.org/drawingml/2006/main" name="Powerpoint Recruitment 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700" row="5">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004EE7CA-01E4-4C36-A155-A254FEC02701}">
  <we:reference id="wa104178141" version="4.3.3.0" store="en-US" storeType="OMEX"/>
  <we:alternateReferences>
    <we:reference id="wa104178141" version="4.3.3.0" store="WA104178141"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426e97fa315356fffbdcd9876fe988c2">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14b8f0def80e6d70ce3def20c90759a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84EED2D-C894-47C4-9CDD-55EC03B2713B}">
  <ds:schemaRefs>
    <ds:schemaRef ds:uri="http://www.w3.org/XML/1998/namespace"/>
    <ds:schemaRef ds:uri="http://purl.org/dc/elements/1.1/"/>
    <ds:schemaRef ds:uri="http://purl.org/dc/dcmitype/"/>
    <ds:schemaRef ds:uri="http://schemas.microsoft.com/office/infopath/2007/PartnerControls"/>
    <ds:schemaRef ds:uri="71af3243-3dd4-4a8d-8c0d-dd76da1f02a5"/>
    <ds:schemaRef ds:uri="http://schemas.microsoft.com/office/2006/documentManagement/types"/>
    <ds:schemaRef ds:uri="http://purl.org/dc/terms/"/>
    <ds:schemaRef ds:uri="http://schemas.openxmlformats.org/package/2006/metadata/core-properties"/>
    <ds:schemaRef ds:uri="16c05727-aa75-4e4a-9b5f-8a80a1165891"/>
    <ds:schemaRef ds:uri="http://schemas.microsoft.com/office/2006/metadata/properties"/>
  </ds:schemaRefs>
</ds:datastoreItem>
</file>

<file path=customXml/itemProps2.xml><?xml version="1.0" encoding="utf-8"?>
<ds:datastoreItem xmlns:ds="http://schemas.openxmlformats.org/officeDocument/2006/customXml" ds:itemID="{60F07EB6-DDE3-49D2-9047-A171C0D29C2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8431A9B-4B87-4F2F-AB9E-CAE6A6729B8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Open house presentation</Template>
  <TotalTime>1513</TotalTime>
  <Words>1072</Words>
  <Application>Microsoft Office PowerPoint</Application>
  <PresentationFormat>Widescreen</PresentationFormat>
  <Paragraphs>165</Paragraphs>
  <Slides>24</Slides>
  <Notes>2</Notes>
  <HiddenSlides>0</HiddenSlides>
  <MMClips>1</MMClips>
  <ScaleCrop>false</ScaleCrop>
  <HeadingPairs>
    <vt:vector size="6" baseType="variant">
      <vt:variant>
        <vt:lpstr>Fonts Used</vt:lpstr>
      </vt:variant>
      <vt:variant>
        <vt:i4>10</vt:i4>
      </vt:variant>
      <vt:variant>
        <vt:lpstr>Theme</vt:lpstr>
      </vt:variant>
      <vt:variant>
        <vt:i4>3</vt:i4>
      </vt:variant>
      <vt:variant>
        <vt:lpstr>Slide Titles</vt:lpstr>
      </vt:variant>
      <vt:variant>
        <vt:i4>24</vt:i4>
      </vt:variant>
    </vt:vector>
  </HeadingPairs>
  <TitlesOfParts>
    <vt:vector size="37" baseType="lpstr">
      <vt:lpstr>Arial</vt:lpstr>
      <vt:lpstr>Arial Rounded MT Bold</vt:lpstr>
      <vt:lpstr>Calibri</vt:lpstr>
      <vt:lpstr>Courier New</vt:lpstr>
      <vt:lpstr>Kristen ITC</vt:lpstr>
      <vt:lpstr>Poppins</vt:lpstr>
      <vt:lpstr>Quire Sans</vt:lpstr>
      <vt:lpstr>Quire Sans (Body)</vt:lpstr>
      <vt:lpstr>Roboto</vt:lpstr>
      <vt:lpstr>Ubuntu Bold</vt:lpstr>
      <vt:lpstr>Office Theme</vt:lpstr>
      <vt:lpstr>Powerpoint Recruitment template</vt:lpstr>
      <vt:lpstr>Custom Design</vt:lpstr>
      <vt:lpstr>Welcome to the  Mental Health Support Team! </vt:lpstr>
      <vt:lpstr>Introduction </vt:lpstr>
      <vt:lpstr>We ALL have mental health Mental Health affects our... </vt:lpstr>
      <vt:lpstr>What are some of the mental health challenges we work with? </vt:lpstr>
      <vt:lpstr>PowerPoint Presentation</vt:lpstr>
      <vt:lpstr>How can I get support from the Mental Health Support Team? </vt:lpstr>
      <vt:lpstr>PowerPoint Presentation</vt:lpstr>
      <vt:lpstr>Questions</vt:lpstr>
      <vt:lpstr>Wolsey House Primary School </vt:lpstr>
      <vt:lpstr>Welcome Parents!</vt:lpstr>
      <vt:lpstr>Staff who work in Year 6</vt:lpstr>
      <vt:lpstr>School Uniform</vt:lpstr>
      <vt:lpstr>Expectations:  Our Core Values</vt:lpstr>
      <vt:lpstr>The Year 6 school day</vt:lpstr>
      <vt:lpstr>Upcoming educational trips, visits &amp; Visitors.</vt:lpstr>
      <vt:lpstr>CGP Books – your child will have 3 CGP books: Reading, Maths and Grammar.  </vt:lpstr>
      <vt:lpstr>Useful Websites</vt:lpstr>
      <vt:lpstr>Secondary Applications</vt:lpstr>
      <vt:lpstr>Why It Is Important to List More Than One School? </vt:lpstr>
      <vt:lpstr>PowerPoint Presentation</vt:lpstr>
      <vt:lpstr>Support available         0116 482 0862    info@choiceadvice.org.uk</vt:lpstr>
      <vt:lpstr>PowerPoint Presentation</vt:lpstr>
      <vt:lpstr>SATS week 2027</vt:lpstr>
      <vt:lpstr>Social Media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Wolsey House Primary School</dc:title>
  <dc:creator>Yasin Ismail</dc:creator>
  <cp:lastModifiedBy>Jenny Bird</cp:lastModifiedBy>
  <cp:revision>39</cp:revision>
  <cp:lastPrinted>2026-06-22T10:13:54Z</cp:lastPrinted>
  <dcterms:created xsi:type="dcterms:W3CDTF">2026-02-02T14:04:14Z</dcterms:created>
  <dcterms:modified xsi:type="dcterms:W3CDTF">2026-06-23T11:28:36Z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