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892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440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56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90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950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329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635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680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178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9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486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8123F-E267-49FA-8898-D945EDF7AA8D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7712F-FD6A-463A-998A-F5A1BA24E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450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8Pkkjr6q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707" y="2056447"/>
            <a:ext cx="4779727" cy="28415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7374" y="540688"/>
            <a:ext cx="3880826" cy="26156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0434" y="69568"/>
            <a:ext cx="1774090" cy="3188484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3307743" y="1848512"/>
            <a:ext cx="2623930" cy="7674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068640" y="3477225"/>
            <a:ext cx="44438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am in Iceland.</a:t>
            </a:r>
          </a:p>
        </p:txBody>
      </p:sp>
      <p:sp>
        <p:nvSpPr>
          <p:cNvPr id="8" name="Rectangle 7"/>
          <p:cNvSpPr/>
          <p:nvPr/>
        </p:nvSpPr>
        <p:spPr>
          <a:xfrm>
            <a:off x="1752691" y="5440191"/>
            <a:ext cx="80954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Iceland is in the Artic ocean.</a:t>
            </a:r>
          </a:p>
        </p:txBody>
      </p:sp>
    </p:spTree>
    <p:extLst>
      <p:ext uri="{BB962C8B-B14F-4D97-AF65-F5344CB8AC3E}">
        <p14:creationId xmlns:p14="http://schemas.microsoft.com/office/powerpoint/2010/main" val="41465214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682" y="1144238"/>
            <a:ext cx="9143999" cy="411356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8138" y="5349875"/>
            <a:ext cx="1019986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Here I am in the Blue Lagoon. Even though it is really cold in Iceland, the temperature of the water is 38 degrees, which feels like a warm bath. The people are really kind and they are teaching me to speak Icelandic. The word for hot tub in Icelandic is </a:t>
            </a:r>
            <a:r>
              <a:rPr lang="en-US" sz="2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Heitur</a:t>
            </a: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pottur</a:t>
            </a: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82501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91" y="981364"/>
            <a:ext cx="7024439" cy="37261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2529" y="4883600"/>
            <a:ext cx="10467391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There are lots of mountains in Iceland and here I am climbing the tallest mountain in Iceland called</a:t>
            </a:r>
          </a:p>
          <a:p>
            <a:pPr algn="ctr"/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crown of </a:t>
            </a:r>
            <a:r>
              <a:rPr lang="en-US" sz="2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Hvannadalshnúkur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 is covered in snow all of the time. It is 6050 feet tall and it was a little bit scary.</a:t>
            </a:r>
          </a:p>
        </p:txBody>
      </p:sp>
    </p:spTree>
    <p:extLst>
      <p:ext uri="{BB962C8B-B14F-4D97-AF65-F5344CB8AC3E}">
        <p14:creationId xmlns:p14="http://schemas.microsoft.com/office/powerpoint/2010/main" val="3104786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1133" y="252413"/>
            <a:ext cx="7318140" cy="47423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2880" y="5137851"/>
            <a:ext cx="1125904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This is a famous geyser called </a:t>
            </a:r>
            <a:r>
              <a:rPr lang="en-US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Stokkur</a:t>
            </a: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I think I got a little bit to close. “</a:t>
            </a:r>
            <a:r>
              <a:rPr lang="en-US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Geysir</a:t>
            </a: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 is</a:t>
            </a:r>
          </a:p>
          <a:p>
            <a:pPr algn="ctr"/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the Icelandic word for gush, which is what a geyser is, it is a gush of hot water </a:t>
            </a:r>
          </a:p>
          <a:p>
            <a:pPr algn="ctr"/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r>
              <a: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hat shoots up out of the ground. There is a you tube clip of it on the internet. Why not</a:t>
            </a:r>
          </a:p>
          <a:p>
            <a:pPr algn="ctr"/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have a look?</a:t>
            </a:r>
          </a:p>
          <a:p>
            <a:pPr algn="ctr"/>
            <a:r>
              <a: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/>
              </a:rPr>
              <a:t>https://www.youtube.com/watch?v=98Pkkjr6q4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6691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711" y="323768"/>
            <a:ext cx="8463512" cy="487638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6443" y="5344774"/>
            <a:ext cx="1017493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am so lucky to be here in Iceland in January because I get to see the Northern lights. This amazing light show can be seen when it is dark and there are no clouds. Did you know that between May 21</a:t>
            </a:r>
            <a:r>
              <a:rPr lang="en-US" sz="20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</a:t>
            </a: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and July 30</a:t>
            </a:r>
            <a:r>
              <a:rPr lang="en-US" sz="20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the sun does not go down, which means that it doesn’t every </a:t>
            </a:r>
            <a:r>
              <a:rPr lang="en-US" sz="20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get dark? </a:t>
            </a: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confusing , how would you know when to go to sleep? </a:t>
            </a:r>
          </a:p>
        </p:txBody>
      </p:sp>
    </p:spTree>
    <p:extLst>
      <p:ext uri="{BB962C8B-B14F-4D97-AF65-F5344CB8AC3E}">
        <p14:creationId xmlns:p14="http://schemas.microsoft.com/office/powerpoint/2010/main" val="1459669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680" y="725349"/>
            <a:ext cx="7036276" cy="36876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405" y="4549645"/>
            <a:ext cx="114454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This is me trying traditional Icelandic food. Blue ice- cream and </a:t>
            </a:r>
            <a:r>
              <a:rPr lang="en-US" sz="36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Kleinir</a:t>
            </a:r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which are similar to doughnuts.</a:t>
            </a:r>
          </a:p>
        </p:txBody>
      </p:sp>
    </p:spTree>
    <p:extLst>
      <p:ext uri="{BB962C8B-B14F-4D97-AF65-F5344CB8AC3E}">
        <p14:creationId xmlns:p14="http://schemas.microsoft.com/office/powerpoint/2010/main" val="3373058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2578" y="580446"/>
            <a:ext cx="7303964" cy="414793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1942" y="5082381"/>
            <a:ext cx="7007111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tried to buy some carrots with a pound coin but you</a:t>
            </a:r>
          </a:p>
          <a:p>
            <a:pPr algn="ctr"/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not use pound coins in Iceland. The money in Iceland is called</a:t>
            </a:r>
          </a:p>
          <a:p>
            <a:pPr algn="ctr"/>
            <a:r>
              <a:rPr lang="en-GB" sz="2800" dirty="0"/>
              <a:t>Icelandic Krona</a:t>
            </a:r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7956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009" y="589100"/>
            <a:ext cx="6715125" cy="40100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7793" y="4893323"/>
            <a:ext cx="1087027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have met some Icelandic people. They wear the most amazing clothes.</a:t>
            </a:r>
          </a:p>
          <a:p>
            <a:pPr algn="ctr"/>
            <a:r>
              <a:rPr lang="en-GB" sz="2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woolen</a:t>
            </a:r>
            <a:r>
              <a:rPr lang="en-GB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breeches or trousers, a usually double buttoned vest and a double buttoned jacket called </a:t>
            </a:r>
            <a:r>
              <a:rPr lang="en-GB" sz="2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treyja</a:t>
            </a:r>
            <a:r>
              <a:rPr lang="en-GB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The women wear the </a:t>
            </a:r>
            <a:r>
              <a:rPr lang="en-GB" sz="2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faldbúningur</a:t>
            </a:r>
            <a:r>
              <a:rPr lang="en-GB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with tail-caps. I even got to try some traditional clothes myself.</a:t>
            </a:r>
            <a:endPara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9619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709612"/>
            <a:ext cx="2590800" cy="543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7840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371</Words>
  <Application>Microsoft Office PowerPoint</Application>
  <PresentationFormat>Widescreen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Russell</dc:creator>
  <cp:lastModifiedBy>Lisa Russell</cp:lastModifiedBy>
  <cp:revision>10</cp:revision>
  <dcterms:created xsi:type="dcterms:W3CDTF">2022-01-25T13:40:35Z</dcterms:created>
  <dcterms:modified xsi:type="dcterms:W3CDTF">2023-12-14T08:56:13Z</dcterms:modified>
</cp:coreProperties>
</file>